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5"/>
  </p:notesMasterIdLst>
  <p:sldIdLst>
    <p:sldId id="266" r:id="rId2"/>
    <p:sldId id="323" r:id="rId3"/>
    <p:sldId id="347" r:id="rId4"/>
    <p:sldId id="324" r:id="rId5"/>
    <p:sldId id="325" r:id="rId6"/>
    <p:sldId id="344" r:id="rId7"/>
    <p:sldId id="333" r:id="rId8"/>
    <p:sldId id="343" r:id="rId9"/>
    <p:sldId id="345" r:id="rId10"/>
    <p:sldId id="334" r:id="rId11"/>
    <p:sldId id="341" r:id="rId12"/>
    <p:sldId id="348" r:id="rId13"/>
    <p:sldId id="31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190BC8"/>
    <a:srgbClr val="FF0000"/>
    <a:srgbClr val="FF6600"/>
    <a:srgbClr val="00FF00"/>
    <a:srgbClr val="FFFF9B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692" autoAdjust="0"/>
  </p:normalViewPr>
  <p:slideViewPr>
    <p:cSldViewPr>
      <p:cViewPr varScale="1">
        <p:scale>
          <a:sx n="52" d="100"/>
          <a:sy n="52" d="100"/>
        </p:scale>
        <p:origin x="9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70FBEDC-6E54-40D3-981F-4606007260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A568A40-9D2C-48DE-97B5-DB02F41C1E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78D2408-A740-44FE-99C4-C7F8AFD7450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B50D2AB-9BB4-4CC7-A5B2-CD448F2CF2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D7DA5BD-6B8C-42B2-98AB-013CB4A5B2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4F7E551-1CA3-4FA1-86CA-08A40D8BC0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A17BA57-927D-49D6-8B21-607431ED61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B99D814-6F09-48EE-8C77-844726B17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E650997-F9E2-466E-B828-AE54A1E62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A71BD9B-87F8-4B3D-B770-E2B8D92E9B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579489-685C-457E-BA52-D6649E53D7F1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A4F2E-9211-47EF-9636-79BF9F7E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20183-25F5-453B-BC02-8368F85A1B5D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4FB75-BE46-490A-9DD4-D9E135B7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4134B-A853-48D0-A2D6-2F33B004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624A3-BD67-4785-87CE-EA8B3CC2F4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4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6406A-1A8D-4384-A173-51C6B4EE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8B61-B48D-44E3-867D-C5FD8174C04A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CD96F-F7EB-43E2-B184-3A558F44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33D92-2C5F-480E-BDE9-D3473196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E1C51-F4A6-4A00-A01E-79CFC6546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1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3E67D-266E-4F60-ACF7-7F207C81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2A8F3-7F61-4B54-9FDF-7EBF9A4A860A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0EDB7-C133-46F3-8BBE-E88F1784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ABFC2-F0C8-4F93-B2ED-6A344C2A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DE276-D7C0-4230-8BE3-6D8C0235CF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819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>
            <a:spLocks noGrp="1"/>
          </p:cNvSpPr>
          <p:nvPr>
            <p:ph type="title"/>
          </p:nvPr>
        </p:nvSpPr>
        <p:spPr>
          <a:xfrm>
            <a:off x="1421338" y="3121800"/>
            <a:ext cx="934200" cy="769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title" idx="2"/>
          </p:nvPr>
        </p:nvSpPr>
        <p:spPr>
          <a:xfrm>
            <a:off x="3210379" y="3121800"/>
            <a:ext cx="934200" cy="769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4"/>
          <p:cNvSpPr txBox="1">
            <a:spLocks noGrp="1"/>
          </p:cNvSpPr>
          <p:nvPr>
            <p:ph type="title" idx="3"/>
          </p:nvPr>
        </p:nvSpPr>
        <p:spPr>
          <a:xfrm>
            <a:off x="4999421" y="3121800"/>
            <a:ext cx="934200" cy="769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Google Shape;57;p4"/>
          <p:cNvSpPr txBox="1">
            <a:spLocks noGrp="1"/>
          </p:cNvSpPr>
          <p:nvPr>
            <p:ph type="title" idx="4"/>
          </p:nvPr>
        </p:nvSpPr>
        <p:spPr>
          <a:xfrm>
            <a:off x="6788463" y="3121800"/>
            <a:ext cx="934200" cy="769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8" name="Google Shape;58;p4"/>
          <p:cNvSpPr txBox="1">
            <a:spLocks noGrp="1"/>
          </p:cNvSpPr>
          <p:nvPr>
            <p:ph type="ctrTitle" idx="5"/>
          </p:nvPr>
        </p:nvSpPr>
        <p:spPr>
          <a:xfrm>
            <a:off x="311700" y="824767"/>
            <a:ext cx="8520600" cy="977200"/>
          </a:xfrm>
          <a:prstGeom prst="rect">
            <a:avLst/>
          </a:prstGeom>
        </p:spPr>
        <p:txBody>
          <a:bodyPr spcFirstLastPara="1" lIns="91425" tIns="91425" rIns="91425" bIns="91425" anchor="b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ermanent Marker"/>
              <a:buNone/>
              <a:defRPr sz="1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subTitle" idx="1"/>
          </p:nvPr>
        </p:nvSpPr>
        <p:spPr>
          <a:xfrm>
            <a:off x="1141450" y="4952733"/>
            <a:ext cx="1494000" cy="105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subTitle" idx="6"/>
          </p:nvPr>
        </p:nvSpPr>
        <p:spPr>
          <a:xfrm>
            <a:off x="2930475" y="4952733"/>
            <a:ext cx="1494000" cy="105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subTitle" idx="7"/>
          </p:nvPr>
        </p:nvSpPr>
        <p:spPr>
          <a:xfrm>
            <a:off x="4719500" y="4952733"/>
            <a:ext cx="1494000" cy="105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subTitle" idx="8"/>
          </p:nvPr>
        </p:nvSpPr>
        <p:spPr>
          <a:xfrm>
            <a:off x="6508575" y="4910133"/>
            <a:ext cx="1494000" cy="105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ubTitle" idx="9"/>
          </p:nvPr>
        </p:nvSpPr>
        <p:spPr>
          <a:xfrm>
            <a:off x="4719525" y="4952733"/>
            <a:ext cx="1494000" cy="10568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677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0417A-CBFE-4569-99FF-34523F20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7CDB1-C516-4507-B31B-D569E8C9A200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668CD-56FE-4414-B1AC-3FB2EE3DE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CD75E-615C-4709-BE25-01F97BD37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63537-5473-47D0-8B1C-F9988EA02B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11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1213E-4A54-4A03-9397-D03B3504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22654-7BD8-4294-B701-09BD8C363D97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9A49E-6A9E-4CBB-9826-40EC9060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5DF88-4C76-4A15-B8C2-6C40608A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149E5-B34E-41DA-8F2F-BF4CE781C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74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3A0238-52AE-4F5F-BA9B-A29E3599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E7E3B-AC67-48E4-850F-637F4C7BE3CF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866B60-6407-4BA3-81AF-85B90EFAB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407432-D9D8-44A9-82ED-8CC7F1D5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BD5D-494A-4517-B3C7-FC335BAA9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80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EE8959-7CEB-4450-AF49-E30E8013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F32B-141C-4848-A315-707FE85709C2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47E6901-7F2B-455D-84FF-CB2FC005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ED03C8-DD92-4529-BD09-0D3F7AD8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CE93-BABA-4A97-B522-B1B5BAE1F7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35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504EF7C-C4E3-41EB-A6C6-98A074C1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07DF-2397-4D8F-8B4B-1EF0DCBB63C3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B641356-882F-49EE-AA08-C275DA96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DB910D1-8A22-4240-9855-A8170E81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8C741-416A-4DB5-B3B8-FD3BDE6319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5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DCB538A-FF90-4DDB-8228-7D486755B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02C7-228B-421E-9F4F-BCCA562C6C67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00D212-3262-4317-97A2-C52437FC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8D48C58-3925-46B6-9776-02E735FC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A06D-EF8B-4974-9951-632F577D5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87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C70DF06-BFCF-472F-ACDA-C771A3980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A654D-4F4E-4C5F-B9A0-0E154CDA9405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DCD585-24F1-4CFD-A234-F96ED40E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77368D-E513-4792-8E15-AB088E23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ED60-4A14-4292-88D1-C06B4E20BF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40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ED3234-1A1A-4A2C-87DD-3F818927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22063-5FA1-432C-A185-23DABE981730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EFC438-94B0-4325-AC62-7E2E9B024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41DC0D-B8AF-4F43-82F0-E7F01CE4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38BD1-6240-430E-B013-7CD2C7985F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26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914E8C9-C19D-4468-BB3B-BEFAEEC770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3A1B981-667B-459A-9707-EC3ADF612D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AB89-B78C-4FB2-9292-1AA84500C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A567B3D-9E1A-4302-97EA-8792DDE3B74E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26BC7-844A-4B5B-91FF-15FBADC73E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E84C3-DFDD-480F-AFB7-F50C37ECA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48C140-0AE3-40CA-8034-59112CA7B4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6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9E86908-EEEF-4495-B78E-486DDE8B6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 descr="0830js5b15daddi012pz8">
            <a:extLst>
              <a:ext uri="{FF2B5EF4-FFF2-40B4-BE49-F238E27FC236}">
                <a16:creationId xmlns:a16="http://schemas.microsoft.com/office/drawing/2014/main" id="{96BFB52C-B9D8-4F06-A3F5-991E61DF57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038" y="152400"/>
            <a:ext cx="792162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8" name="WordArt 20">
            <a:extLst>
              <a:ext uri="{FF2B5EF4-FFF2-40B4-BE49-F238E27FC236}">
                <a16:creationId xmlns:a16="http://schemas.microsoft.com/office/drawing/2014/main" id="{FF18B41F-DE01-44ED-9545-3F0E0B9AED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6800" y="1066800"/>
            <a:ext cx="6477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spc="50" dirty="0">
                <a:ln w="11430">
                  <a:solidFill>
                    <a:srgbClr val="0000FF"/>
                  </a:solidFill>
                </a:ln>
                <a:gradFill>
                  <a:gsLst>
                    <a:gs pos="25000">
                      <a:srgbClr val="A50E82">
                        <a:satMod val="155000"/>
                      </a:srgbClr>
                    </a:gs>
                    <a:gs pos="100000">
                      <a:srgbClr val="A50E82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Century Gothic" panose="020B0502020202020204"/>
                <a:cs typeface="Times New Roman" pitchFamily="18" charset="0"/>
              </a:rPr>
              <a:t>CHÀO MỪNG CÁC CON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spc="50" dirty="0">
                <a:ln w="11430">
                  <a:solidFill>
                    <a:srgbClr val="0000FF"/>
                  </a:solidFill>
                </a:ln>
                <a:gradFill>
                  <a:gsLst>
                    <a:gs pos="25000">
                      <a:srgbClr val="A50E82">
                        <a:satMod val="155000"/>
                      </a:srgbClr>
                    </a:gs>
                    <a:gs pos="100000">
                      <a:srgbClr val="A50E82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Century Gothic" panose="020B0502020202020204"/>
                <a:cs typeface="Times New Roman" pitchFamily="18" charset="0"/>
              </a:rPr>
              <a:t>ĐẾN VỚI LỚP HỌC TRỰC TUYẾN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282AF0B9-1A0E-46FA-9919-99C6E399A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505200"/>
            <a:ext cx="2971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defTabSz="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>
            <a:extLst>
              <a:ext uri="{FF2B5EF4-FFF2-40B4-BE49-F238E27FC236}">
                <a16:creationId xmlns:a16="http://schemas.microsoft.com/office/drawing/2014/main" id="{787C5D92-3A82-4169-8300-0B385269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01775"/>
            <a:ext cx="894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457200" indent="-4572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9m 5dm ;      7m 3dm ;      8dm 9cm ;      12cm 5mm</a:t>
            </a:r>
          </a:p>
        </p:txBody>
      </p:sp>
      <p:sp>
        <p:nvSpPr>
          <p:cNvPr id="207874" name="Rectangle 2" descr="Green marble">
            <a:extLst>
              <a:ext uri="{FF2B5EF4-FFF2-40B4-BE49-F238E27FC236}">
                <a16:creationId xmlns:a16="http://schemas.microsoft.com/office/drawing/2014/main" id="{9DC1F2D2-158E-40B7-AFEC-626C8EBAD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Bài 4: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Viết các số đo độ dài (theo mẫu)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56426F1-0523-4FB6-9B5B-788B2AA31A62}"/>
              </a:ext>
            </a:extLst>
          </p:cNvPr>
          <p:cNvGrpSpPr>
            <a:grpSpLocks/>
          </p:cNvGrpSpPr>
          <p:nvPr/>
        </p:nvGrpSpPr>
        <p:grpSpPr bwMode="auto">
          <a:xfrm>
            <a:off x="2474913" y="1981200"/>
            <a:ext cx="5754687" cy="850900"/>
            <a:chOff x="860" y="1000"/>
            <a:chExt cx="1360" cy="536"/>
          </a:xfrm>
        </p:grpSpPr>
        <p:grpSp>
          <p:nvGrpSpPr>
            <p:cNvPr id="14394" name="Group 8">
              <a:extLst>
                <a:ext uri="{FF2B5EF4-FFF2-40B4-BE49-F238E27FC236}">
                  <a16:creationId xmlns:a16="http://schemas.microsoft.com/office/drawing/2014/main" id="{1915D91F-2902-49BD-ABE7-9FDABB33E2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0" y="1000"/>
              <a:ext cx="526" cy="536"/>
              <a:chOff x="1646" y="1146"/>
              <a:chExt cx="526" cy="536"/>
            </a:xfrm>
          </p:grpSpPr>
          <p:sp>
            <p:nvSpPr>
              <p:cNvPr id="14403" name="Text Box 9">
                <a:extLst>
                  <a:ext uri="{FF2B5EF4-FFF2-40B4-BE49-F238E27FC236}">
                    <a16:creationId xmlns:a16="http://schemas.microsoft.com/office/drawing/2014/main" id="{169CD289-9D8D-4AE5-9A3F-C0BCF25A2F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6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4404" name="Line 10">
                <a:extLst>
                  <a:ext uri="{FF2B5EF4-FFF2-40B4-BE49-F238E27FC236}">
                    <a16:creationId xmlns:a16="http://schemas.microsoft.com/office/drawing/2014/main" id="{25139A06-9D5B-4B1C-8453-AE15D30B4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46" y="1426"/>
                <a:ext cx="1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405" name="Text Box 11">
                <a:extLst>
                  <a:ext uri="{FF2B5EF4-FFF2-40B4-BE49-F238E27FC236}">
                    <a16:creationId xmlns:a16="http://schemas.microsoft.com/office/drawing/2014/main" id="{947BE3FA-1177-4B9F-9367-D20FBA6813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7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4406" name="Text Box 9">
                <a:extLst>
                  <a:ext uri="{FF2B5EF4-FFF2-40B4-BE49-F238E27FC236}">
                    <a16:creationId xmlns:a16="http://schemas.microsoft.com/office/drawing/2014/main" id="{AFA921BE-126C-4021-9E5A-98E6274E21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8" y="1146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4407" name="Text Box 11">
                <a:extLst>
                  <a:ext uri="{FF2B5EF4-FFF2-40B4-BE49-F238E27FC236}">
                    <a16:creationId xmlns:a16="http://schemas.microsoft.com/office/drawing/2014/main" id="{BF8DA11F-0BE9-429C-B5C3-DA2BAD0741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9" y="145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4395" name="Text Box 12">
              <a:extLst>
                <a:ext uri="{FF2B5EF4-FFF2-40B4-BE49-F238E27FC236}">
                  <a16:creationId xmlns:a16="http://schemas.microsoft.com/office/drawing/2014/main" id="{90A430EA-5DF2-4767-8D9E-5E813F0F4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2" y="1141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4396" name="Text Box 12">
              <a:extLst>
                <a:ext uri="{FF2B5EF4-FFF2-40B4-BE49-F238E27FC236}">
                  <a16:creationId xmlns:a16="http://schemas.microsoft.com/office/drawing/2014/main" id="{EFFACE34-16F0-4D78-88A1-8E0F8CF37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14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9 m 5 dm</a:t>
              </a:r>
            </a:p>
          </p:txBody>
        </p:sp>
        <p:sp>
          <p:nvSpPr>
            <p:cNvPr id="14397" name="Text Box 12">
              <a:extLst>
                <a:ext uri="{FF2B5EF4-FFF2-40B4-BE49-F238E27FC236}">
                  <a16:creationId xmlns:a16="http://schemas.microsoft.com/office/drawing/2014/main" id="{AF48AF4D-CD70-45B4-A1CF-2FEE2FA62F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98" name="Text Box 12">
              <a:extLst>
                <a:ext uri="{FF2B5EF4-FFF2-40B4-BE49-F238E27FC236}">
                  <a16:creationId xmlns:a16="http://schemas.microsoft.com/office/drawing/2014/main" id="{FDFBB65E-82BE-470F-A19B-9EDE5076E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9 m </a:t>
              </a:r>
            </a:p>
          </p:txBody>
        </p:sp>
        <p:sp>
          <p:nvSpPr>
            <p:cNvPr id="14399" name="Text Box 12">
              <a:extLst>
                <a:ext uri="{FF2B5EF4-FFF2-40B4-BE49-F238E27FC236}">
                  <a16:creationId xmlns:a16="http://schemas.microsoft.com/office/drawing/2014/main" id="{C594E6D1-11BE-4529-AFF0-F237F99D0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m</a:t>
              </a:r>
            </a:p>
          </p:txBody>
        </p:sp>
        <p:sp>
          <p:nvSpPr>
            <p:cNvPr id="14400" name="Text Box 12">
              <a:extLst>
                <a:ext uri="{FF2B5EF4-FFF2-40B4-BE49-F238E27FC236}">
                  <a16:creationId xmlns:a16="http://schemas.microsoft.com/office/drawing/2014/main" id="{66E91D69-6EB3-45A2-A9A8-9DBC4F0C2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401" name="Text Box 12">
              <a:extLst>
                <a:ext uri="{FF2B5EF4-FFF2-40B4-BE49-F238E27FC236}">
                  <a16:creationId xmlns:a16="http://schemas.microsoft.com/office/drawing/2014/main" id="{E3B07B14-57F1-40B9-95AE-F4153F313D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9</a:t>
              </a:r>
            </a:p>
          </p:txBody>
        </p:sp>
        <p:sp>
          <p:nvSpPr>
            <p:cNvPr id="14402" name="Text Box 12">
              <a:extLst>
                <a:ext uri="{FF2B5EF4-FFF2-40B4-BE49-F238E27FC236}">
                  <a16:creationId xmlns:a16="http://schemas.microsoft.com/office/drawing/2014/main" id="{DFD63C6B-E9B1-4FA9-A9E0-635D7049E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6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m</a:t>
              </a: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C074EEB-6AE8-4E28-8CA6-3BEA87635D08}"/>
              </a:ext>
            </a:extLst>
          </p:cNvPr>
          <p:cNvCxnSpPr/>
          <p:nvPr/>
        </p:nvCxnSpPr>
        <p:spPr>
          <a:xfrm>
            <a:off x="7319963" y="2455863"/>
            <a:ext cx="4524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06FF423D-2FA1-44C6-B7AD-C7029879069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819400"/>
            <a:ext cx="5559425" cy="765175"/>
            <a:chOff x="860" y="1036"/>
            <a:chExt cx="1405" cy="482"/>
          </a:xfrm>
        </p:grpSpPr>
        <p:grpSp>
          <p:nvGrpSpPr>
            <p:cNvPr id="14380" name="Group 8">
              <a:extLst>
                <a:ext uri="{FF2B5EF4-FFF2-40B4-BE49-F238E27FC236}">
                  <a16:creationId xmlns:a16="http://schemas.microsoft.com/office/drawing/2014/main" id="{F20E6561-4451-4350-89F0-3AEDF421B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0" y="1036"/>
              <a:ext cx="551" cy="482"/>
              <a:chOff x="1666" y="1182"/>
              <a:chExt cx="551" cy="482"/>
            </a:xfrm>
          </p:grpSpPr>
          <p:sp>
            <p:nvSpPr>
              <p:cNvPr id="14389" name="Text Box 9">
                <a:extLst>
                  <a:ext uri="{FF2B5EF4-FFF2-40B4-BE49-F238E27FC236}">
                    <a16:creationId xmlns:a16="http://schemas.microsoft.com/office/drawing/2014/main" id="{792CF727-5E73-4F6C-8399-2A5D7E9333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5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390" name="Line 10">
                <a:extLst>
                  <a:ext uri="{FF2B5EF4-FFF2-40B4-BE49-F238E27FC236}">
                    <a16:creationId xmlns:a16="http://schemas.microsoft.com/office/drawing/2014/main" id="{4086D2BC-1F56-499E-9D4C-77E83210A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6" y="1445"/>
                <a:ext cx="1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391" name="Text Box 11">
                <a:extLst>
                  <a:ext uri="{FF2B5EF4-FFF2-40B4-BE49-F238E27FC236}">
                    <a16:creationId xmlns:a16="http://schemas.microsoft.com/office/drawing/2014/main" id="{FFDC15B0-BEB3-424A-921A-A89E26EBB0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6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4392" name="Text Box 9">
                <a:extLst>
                  <a:ext uri="{FF2B5EF4-FFF2-40B4-BE49-F238E27FC236}">
                    <a16:creationId xmlns:a16="http://schemas.microsoft.com/office/drawing/2014/main" id="{A539BE9F-B6B8-44A6-A185-233E3A06FC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393" name="Text Box 11">
                <a:extLst>
                  <a:ext uri="{FF2B5EF4-FFF2-40B4-BE49-F238E27FC236}">
                    <a16:creationId xmlns:a16="http://schemas.microsoft.com/office/drawing/2014/main" id="{2AEC33B4-4470-4E06-B73B-6A581D10E1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4" y="1434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4381" name="Text Box 12">
              <a:extLst>
                <a:ext uri="{FF2B5EF4-FFF2-40B4-BE49-F238E27FC236}">
                  <a16:creationId xmlns:a16="http://schemas.microsoft.com/office/drawing/2014/main" id="{01128D9F-B1AD-4E2D-BBB3-3DC0C4AE9F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" y="117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4382" name="Text Box 12">
              <a:extLst>
                <a:ext uri="{FF2B5EF4-FFF2-40B4-BE49-F238E27FC236}">
                  <a16:creationId xmlns:a16="http://schemas.microsoft.com/office/drawing/2014/main" id="{E4210DB1-9ABE-48BD-9C62-043DCC054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32"/>
              <a:ext cx="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7m 3dm</a:t>
              </a:r>
            </a:p>
          </p:txBody>
        </p:sp>
        <p:sp>
          <p:nvSpPr>
            <p:cNvPr id="14383" name="Text Box 12">
              <a:extLst>
                <a:ext uri="{FF2B5EF4-FFF2-40B4-BE49-F238E27FC236}">
                  <a16:creationId xmlns:a16="http://schemas.microsoft.com/office/drawing/2014/main" id="{5039B158-469A-416D-9110-41693159B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117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84" name="Text Box 12">
              <a:extLst>
                <a:ext uri="{FF2B5EF4-FFF2-40B4-BE49-F238E27FC236}">
                  <a16:creationId xmlns:a16="http://schemas.microsoft.com/office/drawing/2014/main" id="{8EC89800-0CBC-4A16-A497-416F38AC59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5" y="1150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7m</a:t>
              </a:r>
            </a:p>
          </p:txBody>
        </p:sp>
        <p:sp>
          <p:nvSpPr>
            <p:cNvPr id="14385" name="Text Box 12">
              <a:extLst>
                <a:ext uri="{FF2B5EF4-FFF2-40B4-BE49-F238E27FC236}">
                  <a16:creationId xmlns:a16="http://schemas.microsoft.com/office/drawing/2014/main" id="{F9DB0447-7B90-41A4-B3ED-175BCD453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m</a:t>
              </a:r>
            </a:p>
          </p:txBody>
        </p:sp>
        <p:sp>
          <p:nvSpPr>
            <p:cNvPr id="14386" name="Text Box 12">
              <a:extLst>
                <a:ext uri="{FF2B5EF4-FFF2-40B4-BE49-F238E27FC236}">
                  <a16:creationId xmlns:a16="http://schemas.microsoft.com/office/drawing/2014/main" id="{7A5BB68D-31C5-479F-85CC-93E42FF844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" y="117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87" name="Text Box 12">
              <a:extLst>
                <a:ext uri="{FF2B5EF4-FFF2-40B4-BE49-F238E27FC236}">
                  <a16:creationId xmlns:a16="http://schemas.microsoft.com/office/drawing/2014/main" id="{6077704A-53AE-4021-B87E-753A31356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7</a:t>
              </a:r>
            </a:p>
          </p:txBody>
        </p:sp>
        <p:sp>
          <p:nvSpPr>
            <p:cNvPr id="14388" name="Text Box 12">
              <a:extLst>
                <a:ext uri="{FF2B5EF4-FFF2-40B4-BE49-F238E27FC236}">
                  <a16:creationId xmlns:a16="http://schemas.microsoft.com/office/drawing/2014/main" id="{427F7E7E-5572-448D-9BA4-92C612EB1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m</a:t>
              </a: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174F1AE-D9F4-464B-B0BE-71887D297B13}"/>
              </a:ext>
            </a:extLst>
          </p:cNvPr>
          <p:cNvCxnSpPr/>
          <p:nvPr/>
        </p:nvCxnSpPr>
        <p:spPr>
          <a:xfrm>
            <a:off x="5257800" y="3254375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">
            <a:extLst>
              <a:ext uri="{FF2B5EF4-FFF2-40B4-BE49-F238E27FC236}">
                <a16:creationId xmlns:a16="http://schemas.microsoft.com/office/drawing/2014/main" id="{4DD8BB24-9B2F-4117-8E4B-C6365FD3B43B}"/>
              </a:ext>
            </a:extLst>
          </p:cNvPr>
          <p:cNvGrpSpPr>
            <a:grpSpLocks/>
          </p:cNvGrpSpPr>
          <p:nvPr/>
        </p:nvGrpSpPr>
        <p:grpSpPr bwMode="auto">
          <a:xfrm>
            <a:off x="693738" y="3505200"/>
            <a:ext cx="6073775" cy="822325"/>
            <a:chOff x="860" y="1036"/>
            <a:chExt cx="1394" cy="518"/>
          </a:xfrm>
        </p:grpSpPr>
        <p:grpSp>
          <p:nvGrpSpPr>
            <p:cNvPr id="14366" name="Group 8">
              <a:extLst>
                <a:ext uri="{FF2B5EF4-FFF2-40B4-BE49-F238E27FC236}">
                  <a16:creationId xmlns:a16="http://schemas.microsoft.com/office/drawing/2014/main" id="{DA5107ED-74AB-44DA-A2E6-5D001A0E16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036"/>
              <a:ext cx="528" cy="518"/>
              <a:chOff x="1650" y="1182"/>
              <a:chExt cx="528" cy="518"/>
            </a:xfrm>
          </p:grpSpPr>
          <p:sp>
            <p:nvSpPr>
              <p:cNvPr id="14375" name="Text Box 9">
                <a:extLst>
                  <a:ext uri="{FF2B5EF4-FFF2-40B4-BE49-F238E27FC236}">
                    <a16:creationId xmlns:a16="http://schemas.microsoft.com/office/drawing/2014/main" id="{0AC2D627-ABB8-4260-BAEA-DC366A8DA2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14376" name="Line 10">
                <a:extLst>
                  <a:ext uri="{FF2B5EF4-FFF2-40B4-BE49-F238E27FC236}">
                    <a16:creationId xmlns:a16="http://schemas.microsoft.com/office/drawing/2014/main" id="{2F3447C5-CA58-4694-A832-2A25141FC3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61" y="1440"/>
                <a:ext cx="101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377" name="Text Box 11">
                <a:extLst>
                  <a:ext uri="{FF2B5EF4-FFF2-40B4-BE49-F238E27FC236}">
                    <a16:creationId xmlns:a16="http://schemas.microsoft.com/office/drawing/2014/main" id="{6B1E5EDB-9D05-45E9-9260-223203C10E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0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4378" name="Text Box 9">
                <a:extLst>
                  <a:ext uri="{FF2B5EF4-FFF2-40B4-BE49-F238E27FC236}">
                    <a16:creationId xmlns:a16="http://schemas.microsoft.com/office/drawing/2014/main" id="{5852A027-03BA-437A-88AB-5E584838D4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1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14379" name="Text Box 11">
                <a:extLst>
                  <a:ext uri="{FF2B5EF4-FFF2-40B4-BE49-F238E27FC236}">
                    <a16:creationId xmlns:a16="http://schemas.microsoft.com/office/drawing/2014/main" id="{92ED8F4C-99F7-4D54-AE23-C07214270C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5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4367" name="Text Box 12">
              <a:extLst>
                <a:ext uri="{FF2B5EF4-FFF2-40B4-BE49-F238E27FC236}">
                  <a16:creationId xmlns:a16="http://schemas.microsoft.com/office/drawing/2014/main" id="{75F1D84D-AF11-4C08-B5E5-B67AF977A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0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4368" name="Text Box 12">
              <a:extLst>
                <a:ext uri="{FF2B5EF4-FFF2-40B4-BE49-F238E27FC236}">
                  <a16:creationId xmlns:a16="http://schemas.microsoft.com/office/drawing/2014/main" id="{32E1A78F-505E-479E-963E-CD250E790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32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8dm 9cm</a:t>
              </a:r>
            </a:p>
          </p:txBody>
        </p:sp>
        <p:sp>
          <p:nvSpPr>
            <p:cNvPr id="14369" name="Text Box 12">
              <a:extLst>
                <a:ext uri="{FF2B5EF4-FFF2-40B4-BE49-F238E27FC236}">
                  <a16:creationId xmlns:a16="http://schemas.microsoft.com/office/drawing/2014/main" id="{61F8B15A-B3A4-4204-BBA1-8C5FA48BB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70" name="Text Box 12">
              <a:extLst>
                <a:ext uri="{FF2B5EF4-FFF2-40B4-BE49-F238E27FC236}">
                  <a16:creationId xmlns:a16="http://schemas.microsoft.com/office/drawing/2014/main" id="{8A65A239-55B4-4091-93CA-1D73553833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6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8dm</a:t>
              </a:r>
            </a:p>
          </p:txBody>
        </p:sp>
        <p:sp>
          <p:nvSpPr>
            <p:cNvPr id="14371" name="Text Box 12">
              <a:extLst>
                <a:ext uri="{FF2B5EF4-FFF2-40B4-BE49-F238E27FC236}">
                  <a16:creationId xmlns:a16="http://schemas.microsoft.com/office/drawing/2014/main" id="{6F24E41C-1F37-4B5E-8922-146DCC5FD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dm</a:t>
              </a:r>
            </a:p>
          </p:txBody>
        </p:sp>
        <p:sp>
          <p:nvSpPr>
            <p:cNvPr id="14372" name="Text Box 12">
              <a:extLst>
                <a:ext uri="{FF2B5EF4-FFF2-40B4-BE49-F238E27FC236}">
                  <a16:creationId xmlns:a16="http://schemas.microsoft.com/office/drawing/2014/main" id="{3482B230-3351-428F-8F9A-77787DF16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2" y="117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73" name="Text Box 12">
              <a:extLst>
                <a:ext uri="{FF2B5EF4-FFF2-40B4-BE49-F238E27FC236}">
                  <a16:creationId xmlns:a16="http://schemas.microsoft.com/office/drawing/2014/main" id="{8D4B932A-1681-4C0C-AC36-5AD0A245C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8</a:t>
              </a:r>
            </a:p>
          </p:txBody>
        </p:sp>
        <p:sp>
          <p:nvSpPr>
            <p:cNvPr id="14374" name="Text Box 12">
              <a:extLst>
                <a:ext uri="{FF2B5EF4-FFF2-40B4-BE49-F238E27FC236}">
                  <a16:creationId xmlns:a16="http://schemas.microsoft.com/office/drawing/2014/main" id="{78924F17-1A12-42FD-80A8-63D9CCE5B1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1132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dm</a:t>
              </a:r>
            </a:p>
          </p:txBody>
        </p:sp>
      </p:grpSp>
      <p:grpSp>
        <p:nvGrpSpPr>
          <p:cNvPr id="8" name="Group 3">
            <a:extLst>
              <a:ext uri="{FF2B5EF4-FFF2-40B4-BE49-F238E27FC236}">
                <a16:creationId xmlns:a16="http://schemas.microsoft.com/office/drawing/2014/main" id="{95159B7B-6487-495F-8AEA-2C7407460BEB}"/>
              </a:ext>
            </a:extLst>
          </p:cNvPr>
          <p:cNvGrpSpPr>
            <a:grpSpLocks/>
          </p:cNvGrpSpPr>
          <p:nvPr/>
        </p:nvGrpSpPr>
        <p:grpSpPr bwMode="auto">
          <a:xfrm>
            <a:off x="574675" y="4283075"/>
            <a:ext cx="6226175" cy="822325"/>
            <a:chOff x="900" y="1036"/>
            <a:chExt cx="1290" cy="518"/>
          </a:xfrm>
        </p:grpSpPr>
        <p:grpSp>
          <p:nvGrpSpPr>
            <p:cNvPr id="14353" name="Group 8">
              <a:extLst>
                <a:ext uri="{FF2B5EF4-FFF2-40B4-BE49-F238E27FC236}">
                  <a16:creationId xmlns:a16="http://schemas.microsoft.com/office/drawing/2014/main" id="{E0DC1FA3-C0F9-4433-9B35-6B9304ECD1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2" y="1036"/>
              <a:ext cx="496" cy="518"/>
              <a:chOff x="1668" y="1182"/>
              <a:chExt cx="496" cy="518"/>
            </a:xfrm>
          </p:grpSpPr>
          <p:sp>
            <p:nvSpPr>
              <p:cNvPr id="14362" name="Text Box 9">
                <a:extLst>
                  <a:ext uri="{FF2B5EF4-FFF2-40B4-BE49-F238E27FC236}">
                    <a16:creationId xmlns:a16="http://schemas.microsoft.com/office/drawing/2014/main" id="{0D6643F7-3843-40D4-94DA-100EC312EE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4363" name="Text Box 11">
                <a:extLst>
                  <a:ext uri="{FF2B5EF4-FFF2-40B4-BE49-F238E27FC236}">
                    <a16:creationId xmlns:a16="http://schemas.microsoft.com/office/drawing/2014/main" id="{B4609CA5-1793-42C5-A4D9-A3C3FE14C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8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4364" name="Text Box 9">
                <a:extLst>
                  <a:ext uri="{FF2B5EF4-FFF2-40B4-BE49-F238E27FC236}">
                    <a16:creationId xmlns:a16="http://schemas.microsoft.com/office/drawing/2014/main" id="{7D791069-30CB-4DE9-AE57-CD59DF6176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0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4365" name="Text Box 11">
                <a:extLst>
                  <a:ext uri="{FF2B5EF4-FFF2-40B4-BE49-F238E27FC236}">
                    <a16:creationId xmlns:a16="http://schemas.microsoft.com/office/drawing/2014/main" id="{A1B71439-FCD7-48F7-ADD7-CC4F91BB71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1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4354" name="Text Box 12">
              <a:extLst>
                <a:ext uri="{FF2B5EF4-FFF2-40B4-BE49-F238E27FC236}">
                  <a16:creationId xmlns:a16="http://schemas.microsoft.com/office/drawing/2014/main" id="{56B80229-D6A0-486A-80BC-EB42AD7E5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5" y="117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4355" name="Text Box 12">
              <a:extLst>
                <a:ext uri="{FF2B5EF4-FFF2-40B4-BE49-F238E27FC236}">
                  <a16:creationId xmlns:a16="http://schemas.microsoft.com/office/drawing/2014/main" id="{A072FB2F-1B4F-48EE-A6B9-F1D967B88B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0" y="1135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12cm 5mm</a:t>
              </a:r>
            </a:p>
          </p:txBody>
        </p:sp>
        <p:sp>
          <p:nvSpPr>
            <p:cNvPr id="14356" name="Text Box 12">
              <a:extLst>
                <a:ext uri="{FF2B5EF4-FFF2-40B4-BE49-F238E27FC236}">
                  <a16:creationId xmlns:a16="http://schemas.microsoft.com/office/drawing/2014/main" id="{4264E323-9D64-4EFA-8F85-F6F896688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" y="1159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57" name="Text Box 12">
              <a:extLst>
                <a:ext uri="{FF2B5EF4-FFF2-40B4-BE49-F238E27FC236}">
                  <a16:creationId xmlns:a16="http://schemas.microsoft.com/office/drawing/2014/main" id="{8E55D526-5DB0-4EAA-9C8D-F0325A3B9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7" y="1143"/>
              <a:ext cx="2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12cm</a:t>
              </a:r>
            </a:p>
          </p:txBody>
        </p:sp>
        <p:sp>
          <p:nvSpPr>
            <p:cNvPr id="14358" name="Text Box 12">
              <a:extLst>
                <a:ext uri="{FF2B5EF4-FFF2-40B4-BE49-F238E27FC236}">
                  <a16:creationId xmlns:a16="http://schemas.microsoft.com/office/drawing/2014/main" id="{052E5DE1-373F-47A0-A334-FC320614B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cm</a:t>
              </a:r>
            </a:p>
          </p:txBody>
        </p:sp>
        <p:sp>
          <p:nvSpPr>
            <p:cNvPr id="14359" name="Text Box 12">
              <a:extLst>
                <a:ext uri="{FF2B5EF4-FFF2-40B4-BE49-F238E27FC236}">
                  <a16:creationId xmlns:a16="http://schemas.microsoft.com/office/drawing/2014/main" id="{F955096C-BCFB-4A18-A0F1-FDBA592BE7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7" y="1143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4360" name="Text Box 12">
              <a:extLst>
                <a:ext uri="{FF2B5EF4-FFF2-40B4-BE49-F238E27FC236}">
                  <a16:creationId xmlns:a16="http://schemas.microsoft.com/office/drawing/2014/main" id="{4A166AAE-764A-4057-8499-2273D9A38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6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12</a:t>
              </a:r>
            </a:p>
          </p:txBody>
        </p:sp>
        <p:sp>
          <p:nvSpPr>
            <p:cNvPr id="14361" name="Text Box 12">
              <a:extLst>
                <a:ext uri="{FF2B5EF4-FFF2-40B4-BE49-F238E27FC236}">
                  <a16:creationId xmlns:a16="http://schemas.microsoft.com/office/drawing/2014/main" id="{4E850BD1-D2DC-4A1E-AC28-13087877D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cm</a:t>
              </a:r>
            </a:p>
          </p:txBody>
        </p:sp>
      </p:grp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415754F-601F-4B23-85FE-9AF3359E57BE}"/>
              </a:ext>
            </a:extLst>
          </p:cNvPr>
          <p:cNvCxnSpPr/>
          <p:nvPr/>
        </p:nvCxnSpPr>
        <p:spPr>
          <a:xfrm>
            <a:off x="5638800" y="3946525"/>
            <a:ext cx="4429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03456A1-AFE0-48C2-A1E5-1067925B6CB0}"/>
              </a:ext>
            </a:extLst>
          </p:cNvPr>
          <p:cNvCxnSpPr/>
          <p:nvPr/>
        </p:nvCxnSpPr>
        <p:spPr>
          <a:xfrm>
            <a:off x="4113213" y="4724400"/>
            <a:ext cx="3825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DC17B73-D905-4E18-9D15-63CD7EBB5B85}"/>
              </a:ext>
            </a:extLst>
          </p:cNvPr>
          <p:cNvCxnSpPr/>
          <p:nvPr/>
        </p:nvCxnSpPr>
        <p:spPr>
          <a:xfrm>
            <a:off x="5791200" y="4724400"/>
            <a:ext cx="488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9" name="Rectangle 36">
            <a:extLst>
              <a:ext uri="{FF2B5EF4-FFF2-40B4-BE49-F238E27FC236}">
                <a16:creationId xmlns:a16="http://schemas.microsoft.com/office/drawing/2014/main" id="{16E281CF-032C-4563-9ECC-F688BB787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4350" name="TextBox 68">
            <a:extLst>
              <a:ext uri="{FF2B5EF4-FFF2-40B4-BE49-F238E27FC236}">
                <a16:creationId xmlns:a16="http://schemas.microsoft.com/office/drawing/2014/main" id="{812F249F-45CC-4273-82E2-AD716D03F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68288"/>
            <a:ext cx="47529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4734CE-16D8-44B8-96C1-99EDE3DD1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84756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Ta có thể chuyển các số đo có hai tên đơn vị thành số đo có một tên đơn vị viết dưới dạng hỗn số. </a:t>
            </a:r>
          </a:p>
        </p:txBody>
      </p:sp>
      <p:sp>
        <p:nvSpPr>
          <p:cNvPr id="14352" name="TextBox 4">
            <a:extLst>
              <a:ext uri="{FF2B5EF4-FFF2-40B4-BE49-F238E27FC236}">
                <a16:creationId xmlns:a16="http://schemas.microsoft.com/office/drawing/2014/main" id="{34F1A962-0DB0-42DB-A9A9-2BBDE9F41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2057400"/>
            <a:ext cx="1058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/>
      <p:bldP spid="207874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56" name="Text Box 36">
            <a:extLst>
              <a:ext uri="{FF2B5EF4-FFF2-40B4-BE49-F238E27FC236}">
                <a16:creationId xmlns:a16="http://schemas.microsoft.com/office/drawing/2014/main" id="{46896DB1-92D3-47C9-918F-C0AC4E2AA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792538"/>
            <a:ext cx="8458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Gợi ý</a:t>
            </a:r>
            <a:r>
              <a:rPr lang="vi-VN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M</a:t>
            </a:r>
            <a:r>
              <a:rPr lang="vi-VN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uốn biết       quãng đường AB dài bao nhiêu ki-lô </a:t>
            </a: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-</a:t>
            </a:r>
            <a:r>
              <a:rPr lang="vi-VN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vi-VN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vi-VN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mét ta cần biết gì?</a:t>
            </a: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vi-VN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190BC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958" name="Rectangle 38">
            <a:extLst>
              <a:ext uri="{FF2B5EF4-FFF2-40B4-BE49-F238E27FC236}">
                <a16:creationId xmlns:a16="http://schemas.microsoft.com/office/drawing/2014/main" id="{ED27CD79-3C7A-4990-90C4-3C145D3DE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0200"/>
            <a:ext cx="8001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Hỏi quãng đường AB dài bao nhiêu ki-lô-mét?</a:t>
            </a:r>
          </a:p>
        </p:txBody>
      </p:sp>
      <p:sp>
        <p:nvSpPr>
          <p:cNvPr id="207874" name="Rectangle 2" descr="Green marble">
            <a:extLst>
              <a:ext uri="{FF2B5EF4-FFF2-40B4-BE49-F238E27FC236}">
                <a16:creationId xmlns:a16="http://schemas.microsoft.com/office/drawing/2014/main" id="{E4189661-91A1-4E1E-8C31-1EFE34C3A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* Bài 5: </a:t>
            </a: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Biết      quãng đường AB dài 12km.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38CC5365-B828-4E83-BBFB-59857023BA92}"/>
              </a:ext>
            </a:extLst>
          </p:cNvPr>
          <p:cNvGrpSpPr>
            <a:grpSpLocks/>
          </p:cNvGrpSpPr>
          <p:nvPr/>
        </p:nvGrpSpPr>
        <p:grpSpPr bwMode="auto">
          <a:xfrm>
            <a:off x="2073275" y="4144963"/>
            <a:ext cx="479425" cy="731837"/>
            <a:chOff x="1708" y="1182"/>
            <a:chExt cx="340" cy="528"/>
          </a:xfrm>
        </p:grpSpPr>
        <p:sp>
          <p:nvSpPr>
            <p:cNvPr id="15398" name="Text Box 9">
              <a:extLst>
                <a:ext uri="{FF2B5EF4-FFF2-40B4-BE49-F238E27FC236}">
                  <a16:creationId xmlns:a16="http://schemas.microsoft.com/office/drawing/2014/main" id="{541F959E-86D0-403C-B3C1-1A8841EAC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vi-VN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206" name="Line 10">
              <a:extLst>
                <a:ext uri="{FF2B5EF4-FFF2-40B4-BE49-F238E27FC236}">
                  <a16:creationId xmlns:a16="http://schemas.microsoft.com/office/drawing/2014/main" id="{3763D809-9DD9-4BD4-BEE2-9683D10DC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1469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800">
                <a:solidFill>
                  <a:srgbClr val="FF0000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5400" name="Text Box 11">
              <a:extLst>
                <a:ext uri="{FF2B5EF4-FFF2-40B4-BE49-F238E27FC236}">
                  <a16:creationId xmlns:a16="http://schemas.microsoft.com/office/drawing/2014/main" id="{FBD7D6B9-D890-4898-937E-9D914A4BE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1480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585F236E-48C0-4C32-BA39-9FBA3EFC9D72}"/>
              </a:ext>
            </a:extLst>
          </p:cNvPr>
          <p:cNvGrpSpPr>
            <a:grpSpLocks/>
          </p:cNvGrpSpPr>
          <p:nvPr/>
        </p:nvGrpSpPr>
        <p:grpSpPr bwMode="auto">
          <a:xfrm>
            <a:off x="2201863" y="1022350"/>
            <a:ext cx="457200" cy="730250"/>
            <a:chOff x="1678" y="1182"/>
            <a:chExt cx="330" cy="460"/>
          </a:xfrm>
        </p:grpSpPr>
        <p:sp>
          <p:nvSpPr>
            <p:cNvPr id="15395" name="Text Box 9">
              <a:extLst>
                <a:ext uri="{FF2B5EF4-FFF2-40B4-BE49-F238E27FC236}">
                  <a16:creationId xmlns:a16="http://schemas.microsoft.com/office/drawing/2014/main" id="{9C01CED3-E880-42D8-8F7E-2EE383EDA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5396" name="Line 10">
              <a:extLst>
                <a:ext uri="{FF2B5EF4-FFF2-40B4-BE49-F238E27FC236}">
                  <a16:creationId xmlns:a16="http://schemas.microsoft.com/office/drawing/2014/main" id="{75548E76-205A-4284-82D2-403BA3148E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4" y="1457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397" name="Text Box 11">
              <a:extLst>
                <a:ext uri="{FF2B5EF4-FFF2-40B4-BE49-F238E27FC236}">
                  <a16:creationId xmlns:a16="http://schemas.microsoft.com/office/drawing/2014/main" id="{924F904E-A042-4D5A-A916-E430BD7CD0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" y="1412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sp>
        <p:nvSpPr>
          <p:cNvPr id="15367" name="Rectangle 36">
            <a:extLst>
              <a:ext uri="{FF2B5EF4-FFF2-40B4-BE49-F238E27FC236}">
                <a16:creationId xmlns:a16="http://schemas.microsoft.com/office/drawing/2014/main" id="{81305F46-2B68-4E16-8E6B-C16573DE2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5368" name="TextBox 68">
            <a:extLst>
              <a:ext uri="{FF2B5EF4-FFF2-40B4-BE49-F238E27FC236}">
                <a16:creationId xmlns:a16="http://schemas.microsoft.com/office/drawing/2014/main" id="{E16AB136-F9E4-4983-9F53-C7717EC23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025" y="228600"/>
            <a:ext cx="4752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8">
            <a:extLst>
              <a:ext uri="{FF2B5EF4-FFF2-40B4-BE49-F238E27FC236}">
                <a16:creationId xmlns:a16="http://schemas.microsoft.com/office/drawing/2014/main" id="{37E9DF43-1705-435D-9B81-5DE3F1F23BBC}"/>
              </a:ext>
            </a:extLst>
          </p:cNvPr>
          <p:cNvGrpSpPr>
            <a:grpSpLocks/>
          </p:cNvGrpSpPr>
          <p:nvPr/>
        </p:nvGrpSpPr>
        <p:grpSpPr bwMode="auto">
          <a:xfrm>
            <a:off x="2278063" y="5638800"/>
            <a:ext cx="465137" cy="687388"/>
            <a:chOff x="1756" y="1227"/>
            <a:chExt cx="330" cy="543"/>
          </a:xfrm>
        </p:grpSpPr>
        <p:sp>
          <p:nvSpPr>
            <p:cNvPr id="15392" name="Text Box 9">
              <a:extLst>
                <a:ext uri="{FF2B5EF4-FFF2-40B4-BE49-F238E27FC236}">
                  <a16:creationId xmlns:a16="http://schemas.microsoft.com/office/drawing/2014/main" id="{F2E2DB47-4E2B-456E-8394-8E6878134D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" y="1227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" name="Line 10">
              <a:extLst>
                <a:ext uri="{FF2B5EF4-FFF2-40B4-BE49-F238E27FC236}">
                  <a16:creationId xmlns:a16="http://schemas.microsoft.com/office/drawing/2014/main" id="{10A83CD6-02D8-4EF1-9B79-2B4849611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2" y="1528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800">
                <a:solidFill>
                  <a:srgbClr val="FF0000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5394" name="Text Box 11">
              <a:extLst>
                <a:ext uri="{FF2B5EF4-FFF2-40B4-BE49-F238E27FC236}">
                  <a16:creationId xmlns:a16="http://schemas.microsoft.com/office/drawing/2014/main" id="{D76CD467-6BC8-44EF-8061-4D0627EE53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6" y="1540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21" name="Group 1">
            <a:extLst>
              <a:ext uri="{FF2B5EF4-FFF2-40B4-BE49-F238E27FC236}">
                <a16:creationId xmlns:a16="http://schemas.microsoft.com/office/drawing/2014/main" id="{5C816825-E214-4500-9A8F-142313FB3F3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895600"/>
            <a:ext cx="6477000" cy="152400"/>
            <a:chOff x="2514599" y="3954463"/>
            <a:chExt cx="6476999" cy="152400"/>
          </a:xfrm>
        </p:grpSpPr>
        <p:sp>
          <p:nvSpPr>
            <p:cNvPr id="15380" name="Line 8">
              <a:extLst>
                <a:ext uri="{FF2B5EF4-FFF2-40B4-BE49-F238E27FC236}">
                  <a16:creationId xmlns:a16="http://schemas.microsoft.com/office/drawing/2014/main" id="{FA433F3C-E7CF-46AF-A319-F1F78B7E7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4599" y="4038600"/>
              <a:ext cx="6476999" cy="7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5381" name="Group 4">
              <a:extLst>
                <a:ext uri="{FF2B5EF4-FFF2-40B4-BE49-F238E27FC236}">
                  <a16:creationId xmlns:a16="http://schemas.microsoft.com/office/drawing/2014/main" id="{6528B516-F7D5-4F61-8AC1-1985FEFAA2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4600" y="3954463"/>
              <a:ext cx="5867400" cy="152400"/>
              <a:chOff x="2514600" y="1828800"/>
              <a:chExt cx="5867400" cy="152400"/>
            </a:xfrm>
          </p:grpSpPr>
          <p:sp>
            <p:nvSpPr>
              <p:cNvPr id="15382" name="Line 9">
                <a:extLst>
                  <a:ext uri="{FF2B5EF4-FFF2-40B4-BE49-F238E27FC236}">
                    <a16:creationId xmlns:a16="http://schemas.microsoft.com/office/drawing/2014/main" id="{494ED9DF-BC35-41E6-9A4E-51EA6D0CEA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46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3" name="Line 10">
                <a:extLst>
                  <a:ext uri="{FF2B5EF4-FFF2-40B4-BE49-F238E27FC236}">
                    <a16:creationId xmlns:a16="http://schemas.microsoft.com/office/drawing/2014/main" id="{2334CD4E-8F6E-4ABB-A5E0-669EAC8DD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2299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4" name="Line 11">
                <a:extLst>
                  <a:ext uri="{FF2B5EF4-FFF2-40B4-BE49-F238E27FC236}">
                    <a16:creationId xmlns:a16="http://schemas.microsoft.com/office/drawing/2014/main" id="{21374A1B-CA96-4218-BF78-9DE9538D70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5" name="Line 12">
                <a:extLst>
                  <a:ext uri="{FF2B5EF4-FFF2-40B4-BE49-F238E27FC236}">
                    <a16:creationId xmlns:a16="http://schemas.microsoft.com/office/drawing/2014/main" id="{D453A256-752F-4004-87E9-6C21B7EF97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96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6" name="Line 13">
                <a:extLst>
                  <a:ext uri="{FF2B5EF4-FFF2-40B4-BE49-F238E27FC236}">
                    <a16:creationId xmlns:a16="http://schemas.microsoft.com/office/drawing/2014/main" id="{1618C88E-C325-474D-A0D9-27553FF1D0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292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7" name="Line 15">
                <a:extLst>
                  <a:ext uri="{FF2B5EF4-FFF2-40B4-BE49-F238E27FC236}">
                    <a16:creationId xmlns:a16="http://schemas.microsoft.com/office/drawing/2014/main" id="{BBFF6BD6-AA9F-46A5-AD2F-1BD344BCC4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150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8" name="Line 16">
                <a:extLst>
                  <a:ext uri="{FF2B5EF4-FFF2-40B4-BE49-F238E27FC236}">
                    <a16:creationId xmlns:a16="http://schemas.microsoft.com/office/drawing/2014/main" id="{BC7A3C92-A166-4707-A0A2-0F8860C01B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9" name="Line 17">
                <a:extLst>
                  <a:ext uri="{FF2B5EF4-FFF2-40B4-BE49-F238E27FC236}">
                    <a16:creationId xmlns:a16="http://schemas.microsoft.com/office/drawing/2014/main" id="{0EC0A274-2A6C-42D7-AEAD-3A45648E3F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866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90" name="Line 18">
                <a:extLst>
                  <a:ext uri="{FF2B5EF4-FFF2-40B4-BE49-F238E27FC236}">
                    <a16:creationId xmlns:a16="http://schemas.microsoft.com/office/drawing/2014/main" id="{74EA576F-20B8-4B6D-8D72-860029EBE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724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91" name="Line 19">
                <a:extLst>
                  <a:ext uri="{FF2B5EF4-FFF2-40B4-BE49-F238E27FC236}">
                    <a16:creationId xmlns:a16="http://schemas.microsoft.com/office/drawing/2014/main" id="{D001AF2F-5DF3-427C-B143-8E7C5B739C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82000" y="1828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34" name="Line 16">
            <a:extLst>
              <a:ext uri="{FF2B5EF4-FFF2-40B4-BE49-F238E27FC236}">
                <a16:creationId xmlns:a16="http://schemas.microsoft.com/office/drawing/2014/main" id="{CA05FD7A-E815-4AB6-A356-9243EA1EA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895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5" name="AutoShape 30">
            <a:extLst>
              <a:ext uri="{FF2B5EF4-FFF2-40B4-BE49-F238E27FC236}">
                <a16:creationId xmlns:a16="http://schemas.microsoft.com/office/drawing/2014/main" id="{535EFFC2-F095-4438-BD7F-9132F0D8C6E4}"/>
              </a:ext>
            </a:extLst>
          </p:cNvPr>
          <p:cNvSpPr>
            <a:spLocks/>
          </p:cNvSpPr>
          <p:nvPr/>
        </p:nvSpPr>
        <p:spPr bwMode="auto">
          <a:xfrm rot="-5400000">
            <a:off x="2057400" y="1866900"/>
            <a:ext cx="114300" cy="1943100"/>
          </a:xfrm>
          <a:prstGeom prst="rightBrace">
            <a:avLst>
              <a:gd name="adj1" fmla="val 180231"/>
              <a:gd name="adj2" fmla="val 497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36" name="AutoShape 29">
            <a:extLst>
              <a:ext uri="{FF2B5EF4-FFF2-40B4-BE49-F238E27FC236}">
                <a16:creationId xmlns:a16="http://schemas.microsoft.com/office/drawing/2014/main" id="{DB50DAF1-E235-4785-A856-AAEB38DDC154}"/>
              </a:ext>
            </a:extLst>
          </p:cNvPr>
          <p:cNvSpPr>
            <a:spLocks/>
          </p:cNvSpPr>
          <p:nvPr/>
        </p:nvSpPr>
        <p:spPr bwMode="auto">
          <a:xfrm rot="5400000">
            <a:off x="4267200" y="0"/>
            <a:ext cx="228600" cy="6477000"/>
          </a:xfrm>
          <a:prstGeom prst="rightBrace">
            <a:avLst>
              <a:gd name="adj1" fmla="val 58372"/>
              <a:gd name="adj2" fmla="val 4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779454-29F1-440C-9686-9A69B5174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2286000"/>
            <a:ext cx="1028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12km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C03A7C-E5ED-4E10-9ADC-8CE6478B7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66223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27C5C0-D1EF-4850-9AE6-E45B121B1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6223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FD119D-7956-484E-8914-E29540688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35743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1" name="Text Box 34">
            <a:extLst>
              <a:ext uri="{FF2B5EF4-FFF2-40B4-BE49-F238E27FC236}">
                <a16:creationId xmlns:a16="http://schemas.microsoft.com/office/drawing/2014/main" id="{0A92DC14-D63C-4093-AEF4-A6AD811CB67F}"/>
              </a:ext>
            </a:extLst>
          </p:cNvPr>
          <p:cNvSpPr txBox="1">
            <a:spLocks noChangeArrowheads="1"/>
          </p:cNvSpPr>
          <p:nvPr/>
        </p:nvSpPr>
        <p:spPr bwMode="auto">
          <a:xfrm rot="10784150" flipV="1">
            <a:off x="4040188" y="3279775"/>
            <a:ext cx="11414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?km</a:t>
            </a:r>
          </a:p>
        </p:txBody>
      </p:sp>
      <p:sp>
        <p:nvSpPr>
          <p:cNvPr id="42" name="Text Box 36">
            <a:extLst>
              <a:ext uri="{FF2B5EF4-FFF2-40B4-BE49-F238E27FC236}">
                <a16:creationId xmlns:a16="http://schemas.microsoft.com/office/drawing/2014/main" id="{81C4A137-337D-48EB-8E3B-B4264E6D7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73152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vi-VN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vi-VN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Ta cần biết</a:t>
            </a: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      quãng đường AB là</a:t>
            </a:r>
            <a:r>
              <a:rPr lang="vi-VN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 bao nhiêu.</a:t>
            </a: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190BC8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56" grpId="0"/>
      <p:bldP spid="207874" grpId="0"/>
      <p:bldP spid="35" grpId="0" animBg="1"/>
      <p:bldP spid="36" grpId="0" animBg="1"/>
      <p:bldP spid="4" grpId="0"/>
      <p:bldP spid="38" grpId="0"/>
      <p:bldP spid="39" grpId="0"/>
      <p:bldP spid="40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C4AEF41-15B8-445E-B87A-E32CD2194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3913" y="6275388"/>
            <a:ext cx="647700" cy="522287"/>
          </a:xfrm>
          <a:prstGeom prst="actionButtonBackPrevious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vi-V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09956" name="Text Box 36">
            <a:extLst>
              <a:ext uri="{FF2B5EF4-FFF2-40B4-BE49-F238E27FC236}">
                <a16:creationId xmlns:a16="http://schemas.microsoft.com/office/drawing/2014/main" id="{69F4F1F9-644A-4B21-BED8-DCA8157A4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133600"/>
            <a:ext cx="6400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Độ dài       quãng đường AB là: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      12 : 3 = 4 (km)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Độ dài quãng đường AB là: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      4 x 10 = 40 (km)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Đáp số: </a:t>
            </a: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40 km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>
              <a:solidFill>
                <a:srgbClr val="190BC8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190BC8"/>
                </a:solidFill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16388" name="Rectangle 38">
            <a:extLst>
              <a:ext uri="{FF2B5EF4-FFF2-40B4-BE49-F238E27FC236}">
                <a16:creationId xmlns:a16="http://schemas.microsoft.com/office/drawing/2014/main" id="{D5FC8BD1-B7EC-45BE-823F-BCF397152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01763"/>
            <a:ext cx="80010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Hỏi quãng đường AB dài bao nhiêu ki-lô-mét?</a:t>
            </a:r>
          </a:p>
        </p:txBody>
      </p:sp>
      <p:sp>
        <p:nvSpPr>
          <p:cNvPr id="16389" name="Rectangle 2" descr="Green marble">
            <a:extLst>
              <a:ext uri="{FF2B5EF4-FFF2-40B4-BE49-F238E27FC236}">
                <a16:creationId xmlns:a16="http://schemas.microsoft.com/office/drawing/2014/main" id="{306CA855-27C8-4009-88C8-3576386A3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* Bài 5: </a:t>
            </a: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</a:rPr>
              <a:t>Biết      quãng đường AB dài 12km.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DA298DA3-33D0-46F1-8EFD-BF9E4197CD0A}"/>
              </a:ext>
            </a:extLst>
          </p:cNvPr>
          <p:cNvGrpSpPr>
            <a:grpSpLocks/>
          </p:cNvGrpSpPr>
          <p:nvPr/>
        </p:nvGrpSpPr>
        <p:grpSpPr bwMode="auto">
          <a:xfrm>
            <a:off x="2479675" y="2362200"/>
            <a:ext cx="471488" cy="838200"/>
            <a:chOff x="1708" y="1182"/>
            <a:chExt cx="340" cy="528"/>
          </a:xfrm>
        </p:grpSpPr>
        <p:sp>
          <p:nvSpPr>
            <p:cNvPr id="16397" name="Text Box 9">
              <a:extLst>
                <a:ext uri="{FF2B5EF4-FFF2-40B4-BE49-F238E27FC236}">
                  <a16:creationId xmlns:a16="http://schemas.microsoft.com/office/drawing/2014/main" id="{D5375E32-61F9-43ED-9E78-7E4EF8A141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06" name="Line 10">
              <a:extLst>
                <a:ext uri="{FF2B5EF4-FFF2-40B4-BE49-F238E27FC236}">
                  <a16:creationId xmlns:a16="http://schemas.microsoft.com/office/drawing/2014/main" id="{2DA6FA6F-67D4-4E97-87D6-0F8527941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1470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800">
                <a:solidFill>
                  <a:srgbClr val="FF0000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6399" name="Text Box 11">
              <a:extLst>
                <a:ext uri="{FF2B5EF4-FFF2-40B4-BE49-F238E27FC236}">
                  <a16:creationId xmlns:a16="http://schemas.microsoft.com/office/drawing/2014/main" id="{7364D0E6-A953-4C69-8FAB-E183C25E49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8" y="1480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16391" name="Group 8">
            <a:extLst>
              <a:ext uri="{FF2B5EF4-FFF2-40B4-BE49-F238E27FC236}">
                <a16:creationId xmlns:a16="http://schemas.microsoft.com/office/drawing/2014/main" id="{94881E88-2213-4B58-8426-7F970BF2E862}"/>
              </a:ext>
            </a:extLst>
          </p:cNvPr>
          <p:cNvGrpSpPr>
            <a:grpSpLocks/>
          </p:cNvGrpSpPr>
          <p:nvPr/>
        </p:nvGrpSpPr>
        <p:grpSpPr bwMode="auto">
          <a:xfrm>
            <a:off x="2201863" y="793750"/>
            <a:ext cx="457200" cy="730250"/>
            <a:chOff x="1678" y="1182"/>
            <a:chExt cx="330" cy="460"/>
          </a:xfrm>
        </p:grpSpPr>
        <p:sp>
          <p:nvSpPr>
            <p:cNvPr id="16394" name="Text Box 9">
              <a:extLst>
                <a:ext uri="{FF2B5EF4-FFF2-40B4-BE49-F238E27FC236}">
                  <a16:creationId xmlns:a16="http://schemas.microsoft.com/office/drawing/2014/main" id="{FE37E3FA-E8A8-41F2-B743-4BD509E51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6395" name="Line 10">
              <a:extLst>
                <a:ext uri="{FF2B5EF4-FFF2-40B4-BE49-F238E27FC236}">
                  <a16:creationId xmlns:a16="http://schemas.microsoft.com/office/drawing/2014/main" id="{13CDEB96-035A-4DA0-AD45-A3C23EA83F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4" y="1457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396" name="Text Box 11">
              <a:extLst>
                <a:ext uri="{FF2B5EF4-FFF2-40B4-BE49-F238E27FC236}">
                  <a16:creationId xmlns:a16="http://schemas.microsoft.com/office/drawing/2014/main" id="{3492F4B7-9220-4053-A8F3-141C9CF5D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" y="1412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sp>
        <p:nvSpPr>
          <p:cNvPr id="16392" name="Rectangle 36">
            <a:extLst>
              <a:ext uri="{FF2B5EF4-FFF2-40B4-BE49-F238E27FC236}">
                <a16:creationId xmlns:a16="http://schemas.microsoft.com/office/drawing/2014/main" id="{46341601-BA92-4B1D-A9C3-E737A9BC2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6393" name="TextBox 68">
            <a:extLst>
              <a:ext uri="{FF2B5EF4-FFF2-40B4-BE49-F238E27FC236}">
                <a16:creationId xmlns:a16="http://schemas.microsoft.com/office/drawing/2014/main" id="{AE102378-A9DF-4538-9E39-60127FACE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025" y="76200"/>
            <a:ext cx="4752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9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9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9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9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99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WordArt 2">
            <a:extLst>
              <a:ext uri="{FF2B5EF4-FFF2-40B4-BE49-F238E27FC236}">
                <a16:creationId xmlns:a16="http://schemas.microsoft.com/office/drawing/2014/main" id="{32D49B6D-7A2A-4340-A45F-B59AAAC4B2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543800" cy="1371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24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vui vẻ!</a:t>
            </a:r>
            <a:endParaRPr lang="vi-VN" sz="2400" b="1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1012" name="Picture 5" descr="COMMLINE">
            <a:extLst>
              <a:ext uri="{FF2B5EF4-FFF2-40B4-BE49-F238E27FC236}">
                <a16:creationId xmlns:a16="http://schemas.microsoft.com/office/drawing/2014/main" id="{CDCD8D0A-C9C5-4C76-BB41-825237811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324600"/>
            <a:ext cx="57150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412" name="Object 6">
            <a:extLst>
              <a:ext uri="{FF2B5EF4-FFF2-40B4-BE49-F238E27FC236}">
                <a16:creationId xmlns:a16="http://schemas.microsoft.com/office/drawing/2014/main" id="{60DD7C9A-6FDF-4F5A-B649-BCAF6E6D80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5026025"/>
          <a:ext cx="2514600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026025"/>
                        <a:ext cx="2514600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3" name="Picture 7" descr="CRNRC092">
            <a:extLst>
              <a:ext uri="{FF2B5EF4-FFF2-40B4-BE49-F238E27FC236}">
                <a16:creationId xmlns:a16="http://schemas.microsoft.com/office/drawing/2014/main" id="{E137B881-55F7-4B04-B08D-69FFD681F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0"/>
            <a:ext cx="15128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AutoShape 13">
            <a:extLst>
              <a:ext uri="{FF2B5EF4-FFF2-40B4-BE49-F238E27FC236}">
                <a16:creationId xmlns:a16="http://schemas.microsoft.com/office/drawing/2014/main" id="{75DEEFE7-9CA1-435A-B4B4-22F54714A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1000"/>
            <a:ext cx="457200" cy="457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EDBBD8CD-778E-4A6E-B743-ADACBBCF8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09600"/>
            <a:ext cx="457200" cy="457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F2FA0607-6529-441D-A7AF-A268D6AF8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76200"/>
            <a:ext cx="685800" cy="6858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7E12100E-A9F3-4F16-962A-79E2941DE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609600"/>
            <a:ext cx="381000" cy="3810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CFF57AF2-41E0-4291-9924-5E4A1F0FC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9600"/>
            <a:ext cx="228600" cy="2286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E715CC48-7445-472C-87A4-37D1882D6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1000"/>
            <a:ext cx="152400" cy="1524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17420" name="Rectangle 36">
            <a:extLst>
              <a:ext uri="{FF2B5EF4-FFF2-40B4-BE49-F238E27FC236}">
                <a16:creationId xmlns:a16="http://schemas.microsoft.com/office/drawing/2014/main" id="{AA755F23-4131-4C2A-8258-2A4729842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 animBg="1"/>
      <p:bldP spid="24589" grpId="1" animBg="1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>
            <a:extLst>
              <a:ext uri="{FF2B5EF4-FFF2-40B4-BE49-F238E27FC236}">
                <a16:creationId xmlns:a16="http://schemas.microsoft.com/office/drawing/2014/main" id="{B3091061-AC7D-42BA-A2BC-F4118C5C7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5A44E923-201D-4E19-A55B-900BFEF33F9D}"/>
              </a:ext>
            </a:extLst>
          </p:cNvPr>
          <p:cNvSpPr/>
          <p:nvPr/>
        </p:nvSpPr>
        <p:spPr>
          <a:xfrm rot="20376615">
            <a:off x="768350" y="857250"/>
            <a:ext cx="3621088" cy="73660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defRPr/>
            </a:pPr>
            <a:r>
              <a:rPr lang="vi-VN" altLang="en-US" sz="3600" b="1" dirty="0">
                <a:solidFill>
                  <a:srgbClr val="1F4E79"/>
                </a:solidFill>
                <a:latin typeface="Cambria" panose="02040503050406030204" pitchFamily="18" charset="0"/>
                <a:sym typeface="Arial" panose="020B0604020202020204" pitchFamily="34" charset="0"/>
              </a:rPr>
              <a:t>Lưu</a:t>
            </a:r>
            <a:r>
              <a:rPr lang="en-US" altLang="en-US" sz="3600" b="1" dirty="0">
                <a:solidFill>
                  <a:srgbClr val="1F4E79"/>
                </a:solidFill>
                <a:latin typeface="Cambria" panose="02040503050406030204" pitchFamily="18" charset="0"/>
                <a:sym typeface="Arial" panose="020B0604020202020204" pitchFamily="34" charset="0"/>
              </a:rPr>
              <a:t> ý </a:t>
            </a:r>
          </a:p>
          <a:p>
            <a:pPr algn="ctr" eaLnBrk="1" hangingPunct="1">
              <a:buClr>
                <a:srgbClr val="000000"/>
              </a:buClr>
              <a:defRPr/>
            </a:pPr>
            <a:r>
              <a:rPr lang="en-US" altLang="en-US" sz="3600" b="1" dirty="0" err="1">
                <a:solidFill>
                  <a:srgbClr val="1F4E79"/>
                </a:solidFill>
                <a:latin typeface="Cambria" panose="02040503050406030204" pitchFamily="18" charset="0"/>
                <a:sym typeface="Arial" panose="020B0604020202020204" pitchFamily="34" charset="0"/>
              </a:rPr>
              <a:t>trong</a:t>
            </a:r>
            <a:r>
              <a:rPr lang="en-US" altLang="en-US" sz="3600" b="1" dirty="0">
                <a:solidFill>
                  <a:srgbClr val="1F4E79"/>
                </a:solidFill>
                <a:latin typeface="Cambria" panose="02040503050406030204" pitchFamily="18" charset="0"/>
                <a:sym typeface="Arial" panose="020B0604020202020204" pitchFamily="34" charset="0"/>
              </a:rPr>
              <a:t> </a:t>
            </a:r>
            <a:r>
              <a:rPr lang="vi-VN" altLang="en-US" sz="3600" b="1" dirty="0">
                <a:solidFill>
                  <a:srgbClr val="1F4E79"/>
                </a:solidFill>
                <a:latin typeface="Cambria" panose="02040503050406030204" pitchFamily="18" charset="0"/>
                <a:sym typeface="Arial" panose="020B0604020202020204" pitchFamily="34" charset="0"/>
              </a:rPr>
              <a:t>giờ học</a:t>
            </a:r>
            <a:endParaRPr lang="en-US" altLang="en-US" sz="3600" b="1" dirty="0">
              <a:solidFill>
                <a:srgbClr val="1F4E79"/>
              </a:solidFill>
              <a:latin typeface="Cambria" panose="02040503050406030204" pitchFamily="18" charset="0"/>
              <a:sym typeface="Arial" panose="020B0604020202020204" pitchFamily="34" charset="0"/>
            </a:endParaRPr>
          </a:p>
        </p:txBody>
      </p:sp>
      <p:grpSp>
        <p:nvGrpSpPr>
          <p:cNvPr id="5124" name="Group 1">
            <a:extLst>
              <a:ext uri="{FF2B5EF4-FFF2-40B4-BE49-F238E27FC236}">
                <a16:creationId xmlns:a16="http://schemas.microsoft.com/office/drawing/2014/main" id="{D8A05411-D424-4B8D-AFD8-0F4689390BD5}"/>
              </a:ext>
            </a:extLst>
          </p:cNvPr>
          <p:cNvGrpSpPr>
            <a:grpSpLocks/>
          </p:cNvGrpSpPr>
          <p:nvPr/>
        </p:nvGrpSpPr>
        <p:grpSpPr bwMode="auto">
          <a:xfrm rot="-498828">
            <a:off x="3108325" y="2449513"/>
            <a:ext cx="5554663" cy="3338512"/>
            <a:chOff x="4307165" y="2042811"/>
            <a:chExt cx="5876266" cy="4030738"/>
          </a:xfrm>
        </p:grpSpPr>
        <p:sp>
          <p:nvSpPr>
            <p:cNvPr id="162" name="Google Shape;709;p27">
              <a:extLst>
                <a:ext uri="{FF2B5EF4-FFF2-40B4-BE49-F238E27FC236}">
                  <a16:creationId xmlns:a16="http://schemas.microsoft.com/office/drawing/2014/main" id="{6CAF054A-BB95-4251-81DA-A37213C1AB58}"/>
                </a:ext>
              </a:extLst>
            </p:cNvPr>
            <p:cNvSpPr/>
            <p:nvPr/>
          </p:nvSpPr>
          <p:spPr>
            <a:xfrm>
              <a:off x="4368856" y="2048384"/>
              <a:ext cx="5751989" cy="4000073"/>
            </a:xfrm>
            <a:prstGeom prst="roundRect">
              <a:avLst>
                <a:gd name="adj" fmla="val 13942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3" name="Google Shape;713;p27">
              <a:extLst>
                <a:ext uri="{FF2B5EF4-FFF2-40B4-BE49-F238E27FC236}">
                  <a16:creationId xmlns:a16="http://schemas.microsoft.com/office/drawing/2014/main" id="{B11CA993-C8DA-4A38-8475-9A4A0633C8AA}"/>
                </a:ext>
              </a:extLst>
            </p:cNvPr>
            <p:cNvSpPr/>
            <p:nvPr/>
          </p:nvSpPr>
          <p:spPr>
            <a:xfrm rot="5400000">
              <a:off x="5229930" y="1120046"/>
              <a:ext cx="4030738" cy="5876266"/>
            </a:xfrm>
            <a:custGeom>
              <a:avLst/>
              <a:gdLst/>
              <a:ahLst/>
              <a:cxnLst/>
              <a:rect l="l" t="t" r="r" b="b"/>
              <a:pathLst>
                <a:path w="65863" h="92137" extrusionOk="0">
                  <a:moveTo>
                    <a:pt x="32655" y="958"/>
                  </a:moveTo>
                  <a:cubicBezTo>
                    <a:pt x="32876" y="958"/>
                    <a:pt x="33088" y="1031"/>
                    <a:pt x="33295" y="1057"/>
                  </a:cubicBezTo>
                  <a:cubicBezTo>
                    <a:pt x="33541" y="1089"/>
                    <a:pt x="33787" y="1098"/>
                    <a:pt x="34032" y="1098"/>
                  </a:cubicBezTo>
                  <a:cubicBezTo>
                    <a:pt x="34416" y="1098"/>
                    <a:pt x="34798" y="1075"/>
                    <a:pt x="35181" y="1075"/>
                  </a:cubicBezTo>
                  <a:cubicBezTo>
                    <a:pt x="35282" y="1075"/>
                    <a:pt x="35382" y="1076"/>
                    <a:pt x="35483" y="1080"/>
                  </a:cubicBezTo>
                  <a:cubicBezTo>
                    <a:pt x="36600" y="1124"/>
                    <a:pt x="37718" y="1205"/>
                    <a:pt x="38846" y="1205"/>
                  </a:cubicBezTo>
                  <a:cubicBezTo>
                    <a:pt x="38948" y="1205"/>
                    <a:pt x="39051" y="1204"/>
                    <a:pt x="39154" y="1203"/>
                  </a:cubicBezTo>
                  <a:cubicBezTo>
                    <a:pt x="39316" y="1200"/>
                    <a:pt x="39478" y="1199"/>
                    <a:pt x="39640" y="1199"/>
                  </a:cubicBezTo>
                  <a:cubicBezTo>
                    <a:pt x="40163" y="1199"/>
                    <a:pt x="40690" y="1209"/>
                    <a:pt x="41214" y="1209"/>
                  </a:cubicBezTo>
                  <a:cubicBezTo>
                    <a:pt x="41389" y="1209"/>
                    <a:pt x="41563" y="1208"/>
                    <a:pt x="41737" y="1205"/>
                  </a:cubicBezTo>
                  <a:cubicBezTo>
                    <a:pt x="43184" y="1181"/>
                    <a:pt x="44631" y="1214"/>
                    <a:pt x="46082" y="1138"/>
                  </a:cubicBezTo>
                  <a:cubicBezTo>
                    <a:pt x="46292" y="1127"/>
                    <a:pt x="46515" y="1117"/>
                    <a:pt x="46745" y="1117"/>
                  </a:cubicBezTo>
                  <a:cubicBezTo>
                    <a:pt x="47157" y="1117"/>
                    <a:pt x="47590" y="1150"/>
                    <a:pt x="48013" y="1271"/>
                  </a:cubicBezTo>
                  <a:cubicBezTo>
                    <a:pt x="48120" y="1301"/>
                    <a:pt x="48239" y="1312"/>
                    <a:pt x="48364" y="1312"/>
                  </a:cubicBezTo>
                  <a:cubicBezTo>
                    <a:pt x="48626" y="1312"/>
                    <a:pt x="48920" y="1267"/>
                    <a:pt x="49209" y="1267"/>
                  </a:cubicBezTo>
                  <a:cubicBezTo>
                    <a:pt x="49338" y="1267"/>
                    <a:pt x="49467" y="1276"/>
                    <a:pt x="49591" y="1302"/>
                  </a:cubicBezTo>
                  <a:cubicBezTo>
                    <a:pt x="50530" y="1496"/>
                    <a:pt x="51515" y="1491"/>
                    <a:pt x="52473" y="1673"/>
                  </a:cubicBezTo>
                  <a:cubicBezTo>
                    <a:pt x="53312" y="1833"/>
                    <a:pt x="54174" y="2005"/>
                    <a:pt x="55071" y="2055"/>
                  </a:cubicBezTo>
                  <a:cubicBezTo>
                    <a:pt x="55996" y="2105"/>
                    <a:pt x="57003" y="2182"/>
                    <a:pt x="57756" y="2558"/>
                  </a:cubicBezTo>
                  <a:cubicBezTo>
                    <a:pt x="58384" y="2871"/>
                    <a:pt x="59141" y="3103"/>
                    <a:pt x="59576" y="3639"/>
                  </a:cubicBezTo>
                  <a:cubicBezTo>
                    <a:pt x="59971" y="4129"/>
                    <a:pt x="60415" y="4606"/>
                    <a:pt x="60854" y="5080"/>
                  </a:cubicBezTo>
                  <a:cubicBezTo>
                    <a:pt x="61245" y="5503"/>
                    <a:pt x="61151" y="6036"/>
                    <a:pt x="61508" y="6454"/>
                  </a:cubicBezTo>
                  <a:cubicBezTo>
                    <a:pt x="62068" y="7112"/>
                    <a:pt x="61698" y="7875"/>
                    <a:pt x="62034" y="8581"/>
                  </a:cubicBezTo>
                  <a:cubicBezTo>
                    <a:pt x="62249" y="9032"/>
                    <a:pt x="62370" y="9574"/>
                    <a:pt x="62414" y="10101"/>
                  </a:cubicBezTo>
                  <a:cubicBezTo>
                    <a:pt x="62453" y="10557"/>
                    <a:pt x="62056" y="11096"/>
                    <a:pt x="62658" y="11510"/>
                  </a:cubicBezTo>
                  <a:cubicBezTo>
                    <a:pt x="62117" y="11790"/>
                    <a:pt x="62966" y="12221"/>
                    <a:pt x="62447" y="12503"/>
                  </a:cubicBezTo>
                  <a:cubicBezTo>
                    <a:pt x="62680" y="12709"/>
                    <a:pt x="62670" y="13063"/>
                    <a:pt x="62640" y="13195"/>
                  </a:cubicBezTo>
                  <a:cubicBezTo>
                    <a:pt x="62518" y="13722"/>
                    <a:pt x="62847" y="14206"/>
                    <a:pt x="62772" y="14700"/>
                  </a:cubicBezTo>
                  <a:cubicBezTo>
                    <a:pt x="62725" y="15011"/>
                    <a:pt x="62536" y="15293"/>
                    <a:pt x="63002" y="15517"/>
                  </a:cubicBezTo>
                  <a:cubicBezTo>
                    <a:pt x="63039" y="15535"/>
                    <a:pt x="63042" y="15651"/>
                    <a:pt x="63001" y="15682"/>
                  </a:cubicBezTo>
                  <a:cubicBezTo>
                    <a:pt x="62350" y="16164"/>
                    <a:pt x="62915" y="16662"/>
                    <a:pt x="62973" y="17150"/>
                  </a:cubicBezTo>
                  <a:cubicBezTo>
                    <a:pt x="62993" y="17314"/>
                    <a:pt x="62866" y="17459"/>
                    <a:pt x="62916" y="17609"/>
                  </a:cubicBezTo>
                  <a:cubicBezTo>
                    <a:pt x="63066" y="18065"/>
                    <a:pt x="63249" y="18516"/>
                    <a:pt x="63059" y="18990"/>
                  </a:cubicBezTo>
                  <a:cubicBezTo>
                    <a:pt x="63053" y="19003"/>
                    <a:pt x="63049" y="19027"/>
                    <a:pt x="63060" y="19035"/>
                  </a:cubicBezTo>
                  <a:cubicBezTo>
                    <a:pt x="63657" y="19486"/>
                    <a:pt x="63122" y="19997"/>
                    <a:pt x="63210" y="20479"/>
                  </a:cubicBezTo>
                  <a:cubicBezTo>
                    <a:pt x="63304" y="20990"/>
                    <a:pt x="63261" y="21515"/>
                    <a:pt x="63354" y="22028"/>
                  </a:cubicBezTo>
                  <a:cubicBezTo>
                    <a:pt x="63476" y="22692"/>
                    <a:pt x="63329" y="23349"/>
                    <a:pt x="63335" y="24008"/>
                  </a:cubicBezTo>
                  <a:cubicBezTo>
                    <a:pt x="63336" y="24054"/>
                    <a:pt x="63309" y="24116"/>
                    <a:pt x="63341" y="24146"/>
                  </a:cubicBezTo>
                  <a:cubicBezTo>
                    <a:pt x="63453" y="24254"/>
                    <a:pt x="63661" y="24339"/>
                    <a:pt x="63690" y="24453"/>
                  </a:cubicBezTo>
                  <a:cubicBezTo>
                    <a:pt x="63706" y="24515"/>
                    <a:pt x="63665" y="24531"/>
                    <a:pt x="63606" y="24531"/>
                  </a:cubicBezTo>
                  <a:cubicBezTo>
                    <a:pt x="63543" y="24531"/>
                    <a:pt x="63458" y="24512"/>
                    <a:pt x="63403" y="24512"/>
                  </a:cubicBezTo>
                  <a:cubicBezTo>
                    <a:pt x="63355" y="24512"/>
                    <a:pt x="63329" y="24526"/>
                    <a:pt x="63358" y="24580"/>
                  </a:cubicBezTo>
                  <a:cubicBezTo>
                    <a:pt x="63503" y="24853"/>
                    <a:pt x="63283" y="25127"/>
                    <a:pt x="63451" y="25383"/>
                  </a:cubicBezTo>
                  <a:cubicBezTo>
                    <a:pt x="63486" y="25438"/>
                    <a:pt x="63592" y="25509"/>
                    <a:pt x="63572" y="25537"/>
                  </a:cubicBezTo>
                  <a:cubicBezTo>
                    <a:pt x="63042" y="26277"/>
                    <a:pt x="63784" y="27642"/>
                    <a:pt x="63906" y="28448"/>
                  </a:cubicBezTo>
                  <a:cubicBezTo>
                    <a:pt x="64142" y="29996"/>
                    <a:pt x="63916" y="31704"/>
                    <a:pt x="63889" y="33267"/>
                  </a:cubicBezTo>
                  <a:lnTo>
                    <a:pt x="63800" y="38581"/>
                  </a:lnTo>
                  <a:cubicBezTo>
                    <a:pt x="63721" y="43326"/>
                    <a:pt x="63859" y="48070"/>
                    <a:pt x="64043" y="52811"/>
                  </a:cubicBezTo>
                  <a:cubicBezTo>
                    <a:pt x="64124" y="54881"/>
                    <a:pt x="64556" y="57249"/>
                    <a:pt x="64144" y="59284"/>
                  </a:cubicBezTo>
                  <a:cubicBezTo>
                    <a:pt x="63810" y="60940"/>
                    <a:pt x="63747" y="62392"/>
                    <a:pt x="64016" y="64094"/>
                  </a:cubicBezTo>
                  <a:cubicBezTo>
                    <a:pt x="64119" y="64740"/>
                    <a:pt x="64056" y="65376"/>
                    <a:pt x="64042" y="66017"/>
                  </a:cubicBezTo>
                  <a:cubicBezTo>
                    <a:pt x="64017" y="67125"/>
                    <a:pt x="63949" y="68232"/>
                    <a:pt x="64071" y="69340"/>
                  </a:cubicBezTo>
                  <a:cubicBezTo>
                    <a:pt x="64111" y="69698"/>
                    <a:pt x="64043" y="70083"/>
                    <a:pt x="64138" y="70430"/>
                  </a:cubicBezTo>
                  <a:cubicBezTo>
                    <a:pt x="64251" y="70844"/>
                    <a:pt x="64082" y="71272"/>
                    <a:pt x="64315" y="71666"/>
                  </a:cubicBezTo>
                  <a:cubicBezTo>
                    <a:pt x="64381" y="71777"/>
                    <a:pt x="64323" y="71840"/>
                    <a:pt x="64255" y="71918"/>
                  </a:cubicBezTo>
                  <a:cubicBezTo>
                    <a:pt x="64163" y="72028"/>
                    <a:pt x="63961" y="72144"/>
                    <a:pt x="64347" y="72192"/>
                  </a:cubicBezTo>
                  <a:cubicBezTo>
                    <a:pt x="64498" y="72210"/>
                    <a:pt x="64491" y="72385"/>
                    <a:pt x="64392" y="72420"/>
                  </a:cubicBezTo>
                  <a:cubicBezTo>
                    <a:pt x="63835" y="72622"/>
                    <a:pt x="64430" y="72904"/>
                    <a:pt x="64273" y="73126"/>
                  </a:cubicBezTo>
                  <a:cubicBezTo>
                    <a:pt x="64711" y="73201"/>
                    <a:pt x="64495" y="73539"/>
                    <a:pt x="64469" y="73605"/>
                  </a:cubicBezTo>
                  <a:cubicBezTo>
                    <a:pt x="64220" y="74268"/>
                    <a:pt x="64502" y="74929"/>
                    <a:pt x="64414" y="75582"/>
                  </a:cubicBezTo>
                  <a:cubicBezTo>
                    <a:pt x="64316" y="76315"/>
                    <a:pt x="64414" y="77044"/>
                    <a:pt x="64408" y="77773"/>
                  </a:cubicBezTo>
                  <a:cubicBezTo>
                    <a:pt x="64403" y="78602"/>
                    <a:pt x="64133" y="79435"/>
                    <a:pt x="64202" y="80257"/>
                  </a:cubicBezTo>
                  <a:cubicBezTo>
                    <a:pt x="64246" y="80787"/>
                    <a:pt x="63725" y="81316"/>
                    <a:pt x="64211" y="81834"/>
                  </a:cubicBezTo>
                  <a:cubicBezTo>
                    <a:pt x="63755" y="82253"/>
                    <a:pt x="64183" y="82741"/>
                    <a:pt x="63993" y="83199"/>
                  </a:cubicBezTo>
                  <a:cubicBezTo>
                    <a:pt x="63757" y="83765"/>
                    <a:pt x="63810" y="84375"/>
                    <a:pt x="63626" y="84961"/>
                  </a:cubicBezTo>
                  <a:cubicBezTo>
                    <a:pt x="63419" y="85621"/>
                    <a:pt x="63028" y="86225"/>
                    <a:pt x="62746" y="86857"/>
                  </a:cubicBezTo>
                  <a:cubicBezTo>
                    <a:pt x="62492" y="87421"/>
                    <a:pt x="61939" y="87757"/>
                    <a:pt x="61445" y="88140"/>
                  </a:cubicBezTo>
                  <a:cubicBezTo>
                    <a:pt x="61118" y="88395"/>
                    <a:pt x="60645" y="88593"/>
                    <a:pt x="60297" y="88825"/>
                  </a:cubicBezTo>
                  <a:cubicBezTo>
                    <a:pt x="59842" y="89129"/>
                    <a:pt x="59284" y="89243"/>
                    <a:pt x="58799" y="89468"/>
                  </a:cubicBezTo>
                  <a:cubicBezTo>
                    <a:pt x="58255" y="89719"/>
                    <a:pt x="57595" y="89907"/>
                    <a:pt x="56948" y="89907"/>
                  </a:cubicBezTo>
                  <a:cubicBezTo>
                    <a:pt x="56916" y="89907"/>
                    <a:pt x="56885" y="89907"/>
                    <a:pt x="56854" y="89906"/>
                  </a:cubicBezTo>
                  <a:cubicBezTo>
                    <a:pt x="56819" y="89905"/>
                    <a:pt x="56786" y="89905"/>
                    <a:pt x="56752" y="89905"/>
                  </a:cubicBezTo>
                  <a:cubicBezTo>
                    <a:pt x="56068" y="89905"/>
                    <a:pt x="55484" y="90111"/>
                    <a:pt x="54873" y="90232"/>
                  </a:cubicBezTo>
                  <a:cubicBezTo>
                    <a:pt x="54158" y="90375"/>
                    <a:pt x="53430" y="90423"/>
                    <a:pt x="52756" y="90530"/>
                  </a:cubicBezTo>
                  <a:cubicBezTo>
                    <a:pt x="52676" y="90515"/>
                    <a:pt x="52599" y="90509"/>
                    <a:pt x="52523" y="90509"/>
                  </a:cubicBezTo>
                  <a:cubicBezTo>
                    <a:pt x="52130" y="90509"/>
                    <a:pt x="51787" y="90679"/>
                    <a:pt x="51408" y="90679"/>
                  </a:cubicBezTo>
                  <a:cubicBezTo>
                    <a:pt x="51349" y="90679"/>
                    <a:pt x="51289" y="90675"/>
                    <a:pt x="51227" y="90666"/>
                  </a:cubicBezTo>
                  <a:cubicBezTo>
                    <a:pt x="51189" y="90660"/>
                    <a:pt x="51150" y="90657"/>
                    <a:pt x="51112" y="90657"/>
                  </a:cubicBezTo>
                  <a:cubicBezTo>
                    <a:pt x="50862" y="90657"/>
                    <a:pt x="50604" y="90767"/>
                    <a:pt x="50346" y="90767"/>
                  </a:cubicBezTo>
                  <a:cubicBezTo>
                    <a:pt x="50213" y="90767"/>
                    <a:pt x="50080" y="90738"/>
                    <a:pt x="49949" y="90650"/>
                  </a:cubicBezTo>
                  <a:cubicBezTo>
                    <a:pt x="49941" y="90645"/>
                    <a:pt x="49928" y="90643"/>
                    <a:pt x="49912" y="90643"/>
                  </a:cubicBezTo>
                  <a:cubicBezTo>
                    <a:pt x="49871" y="90643"/>
                    <a:pt x="49809" y="90657"/>
                    <a:pt x="49768" y="90671"/>
                  </a:cubicBezTo>
                  <a:cubicBezTo>
                    <a:pt x="49115" y="90882"/>
                    <a:pt x="48411" y="90854"/>
                    <a:pt x="47721" y="90904"/>
                  </a:cubicBezTo>
                  <a:cubicBezTo>
                    <a:pt x="46789" y="90971"/>
                    <a:pt x="45858" y="91038"/>
                    <a:pt x="44922" y="91038"/>
                  </a:cubicBezTo>
                  <a:cubicBezTo>
                    <a:pt x="44859" y="91038"/>
                    <a:pt x="44797" y="91038"/>
                    <a:pt x="44734" y="91037"/>
                  </a:cubicBezTo>
                  <a:cubicBezTo>
                    <a:pt x="43996" y="91028"/>
                    <a:pt x="43259" y="91010"/>
                    <a:pt x="42522" y="90981"/>
                  </a:cubicBezTo>
                  <a:cubicBezTo>
                    <a:pt x="42502" y="90980"/>
                    <a:pt x="42482" y="90980"/>
                    <a:pt x="42462" y="90980"/>
                  </a:cubicBezTo>
                  <a:cubicBezTo>
                    <a:pt x="42163" y="90980"/>
                    <a:pt x="41892" y="91070"/>
                    <a:pt x="41579" y="91070"/>
                  </a:cubicBezTo>
                  <a:cubicBezTo>
                    <a:pt x="41558" y="91070"/>
                    <a:pt x="41537" y="91070"/>
                    <a:pt x="41516" y="91069"/>
                  </a:cubicBezTo>
                  <a:cubicBezTo>
                    <a:pt x="40903" y="91043"/>
                    <a:pt x="40291" y="91021"/>
                    <a:pt x="39677" y="90982"/>
                  </a:cubicBezTo>
                  <a:cubicBezTo>
                    <a:pt x="39367" y="90964"/>
                    <a:pt x="39057" y="90955"/>
                    <a:pt x="38746" y="90955"/>
                  </a:cubicBezTo>
                  <a:cubicBezTo>
                    <a:pt x="38391" y="90955"/>
                    <a:pt x="38036" y="90967"/>
                    <a:pt x="37681" y="90991"/>
                  </a:cubicBezTo>
                  <a:cubicBezTo>
                    <a:pt x="37594" y="90996"/>
                    <a:pt x="37508" y="90998"/>
                    <a:pt x="37421" y="90998"/>
                  </a:cubicBezTo>
                  <a:cubicBezTo>
                    <a:pt x="36901" y="90998"/>
                    <a:pt x="36384" y="90916"/>
                    <a:pt x="35854" y="90916"/>
                  </a:cubicBezTo>
                  <a:cubicBezTo>
                    <a:pt x="35845" y="90916"/>
                    <a:pt x="35835" y="90916"/>
                    <a:pt x="35825" y="90916"/>
                  </a:cubicBezTo>
                  <a:cubicBezTo>
                    <a:pt x="35368" y="90919"/>
                    <a:pt x="34912" y="91001"/>
                    <a:pt x="34458" y="91001"/>
                  </a:cubicBezTo>
                  <a:cubicBezTo>
                    <a:pt x="34294" y="91001"/>
                    <a:pt x="34131" y="90990"/>
                    <a:pt x="33968" y="90961"/>
                  </a:cubicBezTo>
                  <a:cubicBezTo>
                    <a:pt x="33866" y="90943"/>
                    <a:pt x="33764" y="90936"/>
                    <a:pt x="33663" y="90936"/>
                  </a:cubicBezTo>
                  <a:cubicBezTo>
                    <a:pt x="33307" y="90936"/>
                    <a:pt x="32958" y="91024"/>
                    <a:pt x="32623" y="91024"/>
                  </a:cubicBezTo>
                  <a:cubicBezTo>
                    <a:pt x="32548" y="91024"/>
                    <a:pt x="32473" y="91020"/>
                    <a:pt x="32399" y="91009"/>
                  </a:cubicBezTo>
                  <a:cubicBezTo>
                    <a:pt x="31991" y="90948"/>
                    <a:pt x="31579" y="90937"/>
                    <a:pt x="31167" y="90937"/>
                  </a:cubicBezTo>
                  <a:cubicBezTo>
                    <a:pt x="30952" y="90937"/>
                    <a:pt x="30738" y="90940"/>
                    <a:pt x="30523" y="90940"/>
                  </a:cubicBezTo>
                  <a:cubicBezTo>
                    <a:pt x="30019" y="90940"/>
                    <a:pt x="29515" y="90925"/>
                    <a:pt x="29013" y="90821"/>
                  </a:cubicBezTo>
                  <a:cubicBezTo>
                    <a:pt x="28881" y="90794"/>
                    <a:pt x="28738" y="90784"/>
                    <a:pt x="28588" y="90784"/>
                  </a:cubicBezTo>
                  <a:cubicBezTo>
                    <a:pt x="28232" y="90784"/>
                    <a:pt x="27837" y="90838"/>
                    <a:pt x="27466" y="90838"/>
                  </a:cubicBezTo>
                  <a:cubicBezTo>
                    <a:pt x="27428" y="90838"/>
                    <a:pt x="27391" y="90838"/>
                    <a:pt x="27355" y="90837"/>
                  </a:cubicBezTo>
                  <a:cubicBezTo>
                    <a:pt x="27297" y="90835"/>
                    <a:pt x="27239" y="90834"/>
                    <a:pt x="27181" y="90834"/>
                  </a:cubicBezTo>
                  <a:cubicBezTo>
                    <a:pt x="26649" y="90834"/>
                    <a:pt x="26109" y="90902"/>
                    <a:pt x="25590" y="90902"/>
                  </a:cubicBezTo>
                  <a:cubicBezTo>
                    <a:pt x="25392" y="90902"/>
                    <a:pt x="25197" y="90892"/>
                    <a:pt x="25006" y="90865"/>
                  </a:cubicBezTo>
                  <a:cubicBezTo>
                    <a:pt x="24719" y="90824"/>
                    <a:pt x="24435" y="90809"/>
                    <a:pt x="24154" y="90809"/>
                  </a:cubicBezTo>
                  <a:cubicBezTo>
                    <a:pt x="23500" y="90809"/>
                    <a:pt x="22860" y="90887"/>
                    <a:pt x="22213" y="90887"/>
                  </a:cubicBezTo>
                  <a:cubicBezTo>
                    <a:pt x="22142" y="90887"/>
                    <a:pt x="22071" y="90886"/>
                    <a:pt x="21999" y="90884"/>
                  </a:cubicBezTo>
                  <a:cubicBezTo>
                    <a:pt x="21765" y="90878"/>
                    <a:pt x="21529" y="90835"/>
                    <a:pt x="21302" y="90789"/>
                  </a:cubicBezTo>
                  <a:cubicBezTo>
                    <a:pt x="21026" y="90731"/>
                    <a:pt x="20759" y="90681"/>
                    <a:pt x="20480" y="90681"/>
                  </a:cubicBezTo>
                  <a:cubicBezTo>
                    <a:pt x="20318" y="90681"/>
                    <a:pt x="20152" y="90698"/>
                    <a:pt x="19977" y="90740"/>
                  </a:cubicBezTo>
                  <a:cubicBezTo>
                    <a:pt x="19864" y="90768"/>
                    <a:pt x="19749" y="90779"/>
                    <a:pt x="19632" y="90779"/>
                  </a:cubicBezTo>
                  <a:cubicBezTo>
                    <a:pt x="19276" y="90779"/>
                    <a:pt x="18907" y="90677"/>
                    <a:pt x="18547" y="90657"/>
                  </a:cubicBezTo>
                  <a:cubicBezTo>
                    <a:pt x="17422" y="90596"/>
                    <a:pt x="16304" y="90463"/>
                    <a:pt x="15172" y="90412"/>
                  </a:cubicBezTo>
                  <a:cubicBezTo>
                    <a:pt x="14790" y="90395"/>
                    <a:pt x="14392" y="90307"/>
                    <a:pt x="14009" y="90252"/>
                  </a:cubicBezTo>
                  <a:cubicBezTo>
                    <a:pt x="13672" y="90202"/>
                    <a:pt x="13367" y="90187"/>
                    <a:pt x="13031" y="90176"/>
                  </a:cubicBezTo>
                  <a:cubicBezTo>
                    <a:pt x="13025" y="90176"/>
                    <a:pt x="13020" y="90176"/>
                    <a:pt x="13014" y="90176"/>
                  </a:cubicBezTo>
                  <a:cubicBezTo>
                    <a:pt x="12929" y="90176"/>
                    <a:pt x="12823" y="90194"/>
                    <a:pt x="12716" y="90194"/>
                  </a:cubicBezTo>
                  <a:cubicBezTo>
                    <a:pt x="12568" y="90194"/>
                    <a:pt x="12417" y="90160"/>
                    <a:pt x="12314" y="89998"/>
                  </a:cubicBezTo>
                  <a:cubicBezTo>
                    <a:pt x="12288" y="89956"/>
                    <a:pt x="12256" y="89940"/>
                    <a:pt x="12219" y="89940"/>
                  </a:cubicBezTo>
                  <a:cubicBezTo>
                    <a:pt x="12102" y="89940"/>
                    <a:pt x="11939" y="90105"/>
                    <a:pt x="11773" y="90105"/>
                  </a:cubicBezTo>
                  <a:cubicBezTo>
                    <a:pt x="11760" y="90105"/>
                    <a:pt x="11747" y="90104"/>
                    <a:pt x="11734" y="90102"/>
                  </a:cubicBezTo>
                  <a:cubicBezTo>
                    <a:pt x="11411" y="90047"/>
                    <a:pt x="11121" y="89937"/>
                    <a:pt x="10767" y="89935"/>
                  </a:cubicBezTo>
                  <a:cubicBezTo>
                    <a:pt x="9650" y="89929"/>
                    <a:pt x="8561" y="89702"/>
                    <a:pt x="7497" y="89524"/>
                  </a:cubicBezTo>
                  <a:cubicBezTo>
                    <a:pt x="6870" y="89419"/>
                    <a:pt x="6037" y="89333"/>
                    <a:pt x="5549" y="88860"/>
                  </a:cubicBezTo>
                  <a:cubicBezTo>
                    <a:pt x="5427" y="88741"/>
                    <a:pt x="5113" y="88733"/>
                    <a:pt x="4920" y="88640"/>
                  </a:cubicBezTo>
                  <a:cubicBezTo>
                    <a:pt x="3903" y="88148"/>
                    <a:pt x="3249" y="87423"/>
                    <a:pt x="2609" y="86705"/>
                  </a:cubicBezTo>
                  <a:cubicBezTo>
                    <a:pt x="1949" y="85966"/>
                    <a:pt x="1834" y="85088"/>
                    <a:pt x="1801" y="84254"/>
                  </a:cubicBezTo>
                  <a:cubicBezTo>
                    <a:pt x="1777" y="83655"/>
                    <a:pt x="1819" y="83027"/>
                    <a:pt x="1833" y="82421"/>
                  </a:cubicBezTo>
                  <a:cubicBezTo>
                    <a:pt x="1847" y="81905"/>
                    <a:pt x="1865" y="81379"/>
                    <a:pt x="1860" y="80859"/>
                  </a:cubicBezTo>
                  <a:cubicBezTo>
                    <a:pt x="1859" y="80638"/>
                    <a:pt x="1924" y="80426"/>
                    <a:pt x="1931" y="80207"/>
                  </a:cubicBezTo>
                  <a:cubicBezTo>
                    <a:pt x="1981" y="78749"/>
                    <a:pt x="1872" y="77282"/>
                    <a:pt x="2027" y="75836"/>
                  </a:cubicBezTo>
                  <a:cubicBezTo>
                    <a:pt x="2140" y="74784"/>
                    <a:pt x="2051" y="73736"/>
                    <a:pt x="2059" y="72695"/>
                  </a:cubicBezTo>
                  <a:cubicBezTo>
                    <a:pt x="2065" y="71754"/>
                    <a:pt x="2146" y="70790"/>
                    <a:pt x="1915" y="69831"/>
                  </a:cubicBezTo>
                  <a:cubicBezTo>
                    <a:pt x="1755" y="69166"/>
                    <a:pt x="1988" y="68455"/>
                    <a:pt x="1979" y="67764"/>
                  </a:cubicBezTo>
                  <a:cubicBezTo>
                    <a:pt x="1972" y="67294"/>
                    <a:pt x="1862" y="66825"/>
                    <a:pt x="1878" y="66348"/>
                  </a:cubicBezTo>
                  <a:cubicBezTo>
                    <a:pt x="1917" y="65189"/>
                    <a:pt x="2004" y="64028"/>
                    <a:pt x="1988" y="62872"/>
                  </a:cubicBezTo>
                  <a:cubicBezTo>
                    <a:pt x="1977" y="62051"/>
                    <a:pt x="2147" y="61240"/>
                    <a:pt x="2090" y="60416"/>
                  </a:cubicBezTo>
                  <a:cubicBezTo>
                    <a:pt x="2057" y="59949"/>
                    <a:pt x="2182" y="59458"/>
                    <a:pt x="2206" y="58979"/>
                  </a:cubicBezTo>
                  <a:cubicBezTo>
                    <a:pt x="2248" y="58086"/>
                    <a:pt x="2362" y="57195"/>
                    <a:pt x="2328" y="56295"/>
                  </a:cubicBezTo>
                  <a:cubicBezTo>
                    <a:pt x="2295" y="55389"/>
                    <a:pt x="2489" y="54480"/>
                    <a:pt x="2541" y="53571"/>
                  </a:cubicBezTo>
                  <a:cubicBezTo>
                    <a:pt x="2561" y="53231"/>
                    <a:pt x="2567" y="52876"/>
                    <a:pt x="2506" y="52546"/>
                  </a:cubicBezTo>
                  <a:cubicBezTo>
                    <a:pt x="2382" y="51873"/>
                    <a:pt x="2701" y="51214"/>
                    <a:pt x="2583" y="50569"/>
                  </a:cubicBezTo>
                  <a:cubicBezTo>
                    <a:pt x="2488" y="50056"/>
                    <a:pt x="2688" y="49554"/>
                    <a:pt x="2534" y="49061"/>
                  </a:cubicBezTo>
                  <a:cubicBezTo>
                    <a:pt x="2388" y="48592"/>
                    <a:pt x="2559" y="48134"/>
                    <a:pt x="2610" y="47682"/>
                  </a:cubicBezTo>
                  <a:cubicBezTo>
                    <a:pt x="2675" y="47121"/>
                    <a:pt x="2472" y="46573"/>
                    <a:pt x="2606" y="46017"/>
                  </a:cubicBezTo>
                  <a:cubicBezTo>
                    <a:pt x="2712" y="45584"/>
                    <a:pt x="2480" y="45129"/>
                    <a:pt x="2732" y="44700"/>
                  </a:cubicBezTo>
                  <a:cubicBezTo>
                    <a:pt x="2748" y="44673"/>
                    <a:pt x="2774" y="44643"/>
                    <a:pt x="2771" y="44616"/>
                  </a:cubicBezTo>
                  <a:cubicBezTo>
                    <a:pt x="2664" y="43393"/>
                    <a:pt x="2817" y="42163"/>
                    <a:pt x="2546" y="40942"/>
                  </a:cubicBezTo>
                  <a:cubicBezTo>
                    <a:pt x="2462" y="40564"/>
                    <a:pt x="2605" y="40163"/>
                    <a:pt x="2632" y="39771"/>
                  </a:cubicBezTo>
                  <a:cubicBezTo>
                    <a:pt x="2694" y="38867"/>
                    <a:pt x="2551" y="37969"/>
                    <a:pt x="2479" y="37068"/>
                  </a:cubicBezTo>
                  <a:cubicBezTo>
                    <a:pt x="2449" y="36694"/>
                    <a:pt x="2521" y="36289"/>
                    <a:pt x="2518" y="35905"/>
                  </a:cubicBezTo>
                  <a:cubicBezTo>
                    <a:pt x="2466" y="28064"/>
                    <a:pt x="2604" y="20188"/>
                    <a:pt x="2656" y="12334"/>
                  </a:cubicBezTo>
                  <a:cubicBezTo>
                    <a:pt x="2676" y="9586"/>
                    <a:pt x="3158" y="5621"/>
                    <a:pt x="5571" y="3826"/>
                  </a:cubicBezTo>
                  <a:cubicBezTo>
                    <a:pt x="6101" y="3430"/>
                    <a:pt x="6765" y="3094"/>
                    <a:pt x="7384" y="2911"/>
                  </a:cubicBezTo>
                  <a:cubicBezTo>
                    <a:pt x="8050" y="2715"/>
                    <a:pt x="8728" y="2386"/>
                    <a:pt x="9519" y="2386"/>
                  </a:cubicBezTo>
                  <a:cubicBezTo>
                    <a:pt x="9592" y="2386"/>
                    <a:pt x="9666" y="2389"/>
                    <a:pt x="9741" y="2395"/>
                  </a:cubicBezTo>
                  <a:cubicBezTo>
                    <a:pt x="9765" y="2396"/>
                    <a:pt x="9789" y="2397"/>
                    <a:pt x="9813" y="2397"/>
                  </a:cubicBezTo>
                  <a:cubicBezTo>
                    <a:pt x="10124" y="2397"/>
                    <a:pt x="10424" y="2246"/>
                    <a:pt x="10657" y="2166"/>
                  </a:cubicBezTo>
                  <a:cubicBezTo>
                    <a:pt x="11008" y="2047"/>
                    <a:pt x="11370" y="2027"/>
                    <a:pt x="11734" y="2027"/>
                  </a:cubicBezTo>
                  <a:cubicBezTo>
                    <a:pt x="11909" y="2027"/>
                    <a:pt x="12085" y="2032"/>
                    <a:pt x="12261" y="2032"/>
                  </a:cubicBezTo>
                  <a:cubicBezTo>
                    <a:pt x="12608" y="2032"/>
                    <a:pt x="12954" y="2014"/>
                    <a:pt x="13293" y="1910"/>
                  </a:cubicBezTo>
                  <a:cubicBezTo>
                    <a:pt x="13696" y="1786"/>
                    <a:pt x="14313" y="1828"/>
                    <a:pt x="14832" y="1797"/>
                  </a:cubicBezTo>
                  <a:cubicBezTo>
                    <a:pt x="14862" y="1796"/>
                    <a:pt x="14892" y="1795"/>
                    <a:pt x="14924" y="1795"/>
                  </a:cubicBezTo>
                  <a:cubicBezTo>
                    <a:pt x="14981" y="1795"/>
                    <a:pt x="15041" y="1797"/>
                    <a:pt x="15100" y="1797"/>
                  </a:cubicBezTo>
                  <a:cubicBezTo>
                    <a:pt x="15293" y="1797"/>
                    <a:pt x="15480" y="1776"/>
                    <a:pt x="15581" y="1596"/>
                  </a:cubicBezTo>
                  <a:cubicBezTo>
                    <a:pt x="15591" y="1577"/>
                    <a:pt x="15679" y="1560"/>
                    <a:pt x="15726" y="1560"/>
                  </a:cubicBezTo>
                  <a:cubicBezTo>
                    <a:pt x="15740" y="1560"/>
                    <a:pt x="15750" y="1562"/>
                    <a:pt x="15754" y="1565"/>
                  </a:cubicBezTo>
                  <a:cubicBezTo>
                    <a:pt x="15887" y="1692"/>
                    <a:pt x="16012" y="1736"/>
                    <a:pt x="16133" y="1736"/>
                  </a:cubicBezTo>
                  <a:cubicBezTo>
                    <a:pt x="16405" y="1736"/>
                    <a:pt x="16655" y="1511"/>
                    <a:pt x="16923" y="1498"/>
                  </a:cubicBezTo>
                  <a:cubicBezTo>
                    <a:pt x="17874" y="1453"/>
                    <a:pt x="18824" y="1476"/>
                    <a:pt x="19768" y="1463"/>
                  </a:cubicBezTo>
                  <a:cubicBezTo>
                    <a:pt x="19802" y="1462"/>
                    <a:pt x="19836" y="1462"/>
                    <a:pt x="19870" y="1462"/>
                  </a:cubicBezTo>
                  <a:cubicBezTo>
                    <a:pt x="20121" y="1462"/>
                    <a:pt x="20383" y="1474"/>
                    <a:pt x="20648" y="1474"/>
                  </a:cubicBezTo>
                  <a:cubicBezTo>
                    <a:pt x="21042" y="1474"/>
                    <a:pt x="21441" y="1447"/>
                    <a:pt x="21817" y="1313"/>
                  </a:cubicBezTo>
                  <a:cubicBezTo>
                    <a:pt x="21835" y="1306"/>
                    <a:pt x="21855" y="1303"/>
                    <a:pt x="21877" y="1303"/>
                  </a:cubicBezTo>
                  <a:cubicBezTo>
                    <a:pt x="22016" y="1303"/>
                    <a:pt x="22226" y="1415"/>
                    <a:pt x="22382" y="1415"/>
                  </a:cubicBezTo>
                  <a:cubicBezTo>
                    <a:pt x="22398" y="1415"/>
                    <a:pt x="22414" y="1414"/>
                    <a:pt x="22429" y="1411"/>
                  </a:cubicBezTo>
                  <a:cubicBezTo>
                    <a:pt x="23140" y="1280"/>
                    <a:pt x="23889" y="1325"/>
                    <a:pt x="24571" y="1217"/>
                  </a:cubicBezTo>
                  <a:cubicBezTo>
                    <a:pt x="25193" y="1120"/>
                    <a:pt x="25793" y="1057"/>
                    <a:pt x="26410" y="1057"/>
                  </a:cubicBezTo>
                  <a:cubicBezTo>
                    <a:pt x="26500" y="1057"/>
                    <a:pt x="26591" y="1058"/>
                    <a:pt x="26682" y="1061"/>
                  </a:cubicBezTo>
                  <a:cubicBezTo>
                    <a:pt x="27372" y="1081"/>
                    <a:pt x="28087" y="1173"/>
                    <a:pt x="28771" y="1173"/>
                  </a:cubicBezTo>
                  <a:cubicBezTo>
                    <a:pt x="29060" y="1173"/>
                    <a:pt x="29344" y="1157"/>
                    <a:pt x="29619" y="1111"/>
                  </a:cubicBezTo>
                  <a:cubicBezTo>
                    <a:pt x="29942" y="1057"/>
                    <a:pt x="30264" y="1044"/>
                    <a:pt x="30584" y="1044"/>
                  </a:cubicBezTo>
                  <a:cubicBezTo>
                    <a:pt x="30882" y="1044"/>
                    <a:pt x="31179" y="1055"/>
                    <a:pt x="31473" y="1055"/>
                  </a:cubicBezTo>
                  <a:cubicBezTo>
                    <a:pt x="31813" y="1055"/>
                    <a:pt x="32150" y="1040"/>
                    <a:pt x="32485" y="974"/>
                  </a:cubicBezTo>
                  <a:cubicBezTo>
                    <a:pt x="32542" y="963"/>
                    <a:pt x="32599" y="958"/>
                    <a:pt x="32655" y="958"/>
                  </a:cubicBezTo>
                  <a:close/>
                  <a:moveTo>
                    <a:pt x="26311" y="0"/>
                  </a:moveTo>
                  <a:cubicBezTo>
                    <a:pt x="26126" y="0"/>
                    <a:pt x="25941" y="2"/>
                    <a:pt x="25756" y="5"/>
                  </a:cubicBezTo>
                  <a:cubicBezTo>
                    <a:pt x="25144" y="16"/>
                    <a:pt x="24554" y="79"/>
                    <a:pt x="23971" y="145"/>
                  </a:cubicBezTo>
                  <a:cubicBezTo>
                    <a:pt x="23151" y="236"/>
                    <a:pt x="22321" y="341"/>
                    <a:pt x="21503" y="341"/>
                  </a:cubicBezTo>
                  <a:cubicBezTo>
                    <a:pt x="21365" y="341"/>
                    <a:pt x="21229" y="338"/>
                    <a:pt x="21092" y="332"/>
                  </a:cubicBezTo>
                  <a:cubicBezTo>
                    <a:pt x="20741" y="315"/>
                    <a:pt x="20390" y="308"/>
                    <a:pt x="20040" y="308"/>
                  </a:cubicBezTo>
                  <a:cubicBezTo>
                    <a:pt x="18964" y="308"/>
                    <a:pt x="17895" y="374"/>
                    <a:pt x="16834" y="433"/>
                  </a:cubicBezTo>
                  <a:cubicBezTo>
                    <a:pt x="15614" y="500"/>
                    <a:pt x="14375" y="613"/>
                    <a:pt x="13160" y="802"/>
                  </a:cubicBezTo>
                  <a:cubicBezTo>
                    <a:pt x="11934" y="991"/>
                    <a:pt x="10679" y="1083"/>
                    <a:pt x="9437" y="1217"/>
                  </a:cubicBezTo>
                  <a:cubicBezTo>
                    <a:pt x="8824" y="1283"/>
                    <a:pt x="8308" y="1548"/>
                    <a:pt x="7750" y="1708"/>
                  </a:cubicBezTo>
                  <a:cubicBezTo>
                    <a:pt x="6983" y="1930"/>
                    <a:pt x="6194" y="2183"/>
                    <a:pt x="5519" y="2581"/>
                  </a:cubicBezTo>
                  <a:cubicBezTo>
                    <a:pt x="5062" y="2846"/>
                    <a:pt x="4649" y="3179"/>
                    <a:pt x="4292" y="3567"/>
                  </a:cubicBezTo>
                  <a:cubicBezTo>
                    <a:pt x="3846" y="4046"/>
                    <a:pt x="3310" y="4447"/>
                    <a:pt x="3035" y="5032"/>
                  </a:cubicBezTo>
                  <a:cubicBezTo>
                    <a:pt x="2752" y="5633"/>
                    <a:pt x="2403" y="6224"/>
                    <a:pt x="2137" y="6835"/>
                  </a:cubicBezTo>
                  <a:cubicBezTo>
                    <a:pt x="1927" y="7319"/>
                    <a:pt x="1529" y="7779"/>
                    <a:pt x="1458" y="8267"/>
                  </a:cubicBezTo>
                  <a:cubicBezTo>
                    <a:pt x="1146" y="10424"/>
                    <a:pt x="583" y="12307"/>
                    <a:pt x="807" y="14545"/>
                  </a:cubicBezTo>
                  <a:cubicBezTo>
                    <a:pt x="904" y="15511"/>
                    <a:pt x="1094" y="16467"/>
                    <a:pt x="1157" y="17435"/>
                  </a:cubicBezTo>
                  <a:cubicBezTo>
                    <a:pt x="1227" y="18547"/>
                    <a:pt x="1130" y="19660"/>
                    <a:pt x="1053" y="20772"/>
                  </a:cubicBezTo>
                  <a:cubicBezTo>
                    <a:pt x="835" y="23978"/>
                    <a:pt x="750" y="27269"/>
                    <a:pt x="870" y="30465"/>
                  </a:cubicBezTo>
                  <a:cubicBezTo>
                    <a:pt x="879" y="30699"/>
                    <a:pt x="888" y="30935"/>
                    <a:pt x="896" y="31169"/>
                  </a:cubicBezTo>
                  <a:cubicBezTo>
                    <a:pt x="1037" y="34971"/>
                    <a:pt x="1157" y="38774"/>
                    <a:pt x="1220" y="42579"/>
                  </a:cubicBezTo>
                  <a:cubicBezTo>
                    <a:pt x="1287" y="46793"/>
                    <a:pt x="1286" y="51007"/>
                    <a:pt x="1165" y="55219"/>
                  </a:cubicBezTo>
                  <a:cubicBezTo>
                    <a:pt x="1107" y="57370"/>
                    <a:pt x="1011" y="59519"/>
                    <a:pt x="883" y="61666"/>
                  </a:cubicBezTo>
                  <a:cubicBezTo>
                    <a:pt x="784" y="63295"/>
                    <a:pt x="0" y="66050"/>
                    <a:pt x="640" y="67564"/>
                  </a:cubicBezTo>
                  <a:cubicBezTo>
                    <a:pt x="652" y="67593"/>
                    <a:pt x="650" y="67627"/>
                    <a:pt x="633" y="67655"/>
                  </a:cubicBezTo>
                  <a:cubicBezTo>
                    <a:pt x="232" y="68291"/>
                    <a:pt x="729" y="68952"/>
                    <a:pt x="508" y="69620"/>
                  </a:cubicBezTo>
                  <a:cubicBezTo>
                    <a:pt x="380" y="70006"/>
                    <a:pt x="873" y="70464"/>
                    <a:pt x="537" y="70941"/>
                  </a:cubicBezTo>
                  <a:cubicBezTo>
                    <a:pt x="440" y="71078"/>
                    <a:pt x="399" y="71363"/>
                    <a:pt x="639" y="71579"/>
                  </a:cubicBezTo>
                  <a:cubicBezTo>
                    <a:pt x="816" y="71739"/>
                    <a:pt x="866" y="72036"/>
                    <a:pt x="735" y="72180"/>
                  </a:cubicBezTo>
                  <a:cubicBezTo>
                    <a:pt x="409" y="72539"/>
                    <a:pt x="782" y="72883"/>
                    <a:pt x="682" y="73241"/>
                  </a:cubicBezTo>
                  <a:cubicBezTo>
                    <a:pt x="629" y="73429"/>
                    <a:pt x="607" y="73708"/>
                    <a:pt x="715" y="73920"/>
                  </a:cubicBezTo>
                  <a:cubicBezTo>
                    <a:pt x="948" y="74376"/>
                    <a:pt x="741" y="74838"/>
                    <a:pt x="739" y="75287"/>
                  </a:cubicBezTo>
                  <a:cubicBezTo>
                    <a:pt x="737" y="75621"/>
                    <a:pt x="728" y="75979"/>
                    <a:pt x="675" y="76325"/>
                  </a:cubicBezTo>
                  <a:cubicBezTo>
                    <a:pt x="612" y="76747"/>
                    <a:pt x="716" y="77175"/>
                    <a:pt x="611" y="77602"/>
                  </a:cubicBezTo>
                  <a:cubicBezTo>
                    <a:pt x="520" y="77976"/>
                    <a:pt x="537" y="78359"/>
                    <a:pt x="548" y="78743"/>
                  </a:cubicBezTo>
                  <a:cubicBezTo>
                    <a:pt x="557" y="79052"/>
                    <a:pt x="820" y="79488"/>
                    <a:pt x="697" y="79599"/>
                  </a:cubicBezTo>
                  <a:cubicBezTo>
                    <a:pt x="180" y="80073"/>
                    <a:pt x="630" y="80578"/>
                    <a:pt x="465" y="81062"/>
                  </a:cubicBezTo>
                  <a:cubicBezTo>
                    <a:pt x="279" y="81613"/>
                    <a:pt x="533" y="82234"/>
                    <a:pt x="424" y="82834"/>
                  </a:cubicBezTo>
                  <a:cubicBezTo>
                    <a:pt x="384" y="83056"/>
                    <a:pt x="420" y="83327"/>
                    <a:pt x="424" y="83568"/>
                  </a:cubicBezTo>
                  <a:cubicBezTo>
                    <a:pt x="434" y="84061"/>
                    <a:pt x="620" y="84553"/>
                    <a:pt x="482" y="85046"/>
                  </a:cubicBezTo>
                  <a:cubicBezTo>
                    <a:pt x="393" y="85363"/>
                    <a:pt x="983" y="85648"/>
                    <a:pt x="553" y="85975"/>
                  </a:cubicBezTo>
                  <a:cubicBezTo>
                    <a:pt x="547" y="85980"/>
                    <a:pt x="563" y="86013"/>
                    <a:pt x="575" y="86015"/>
                  </a:cubicBezTo>
                  <a:cubicBezTo>
                    <a:pt x="1215" y="86146"/>
                    <a:pt x="813" y="86505"/>
                    <a:pt x="879" y="86758"/>
                  </a:cubicBezTo>
                  <a:cubicBezTo>
                    <a:pt x="892" y="86804"/>
                    <a:pt x="838" y="86842"/>
                    <a:pt x="923" y="86897"/>
                  </a:cubicBezTo>
                  <a:cubicBezTo>
                    <a:pt x="1657" y="87376"/>
                    <a:pt x="1801" y="88137"/>
                    <a:pt x="2689" y="88599"/>
                  </a:cubicBezTo>
                  <a:cubicBezTo>
                    <a:pt x="3293" y="88913"/>
                    <a:pt x="3730" y="89385"/>
                    <a:pt x="4443" y="89701"/>
                  </a:cubicBezTo>
                  <a:cubicBezTo>
                    <a:pt x="5278" y="90071"/>
                    <a:pt x="6017" y="90506"/>
                    <a:pt x="7036" y="90533"/>
                  </a:cubicBezTo>
                  <a:cubicBezTo>
                    <a:pt x="7421" y="90542"/>
                    <a:pt x="7697" y="90760"/>
                    <a:pt x="8086" y="90760"/>
                  </a:cubicBezTo>
                  <a:cubicBezTo>
                    <a:pt x="8091" y="90760"/>
                    <a:pt x="8096" y="90760"/>
                    <a:pt x="8102" y="90760"/>
                  </a:cubicBezTo>
                  <a:cubicBezTo>
                    <a:pt x="8140" y="90759"/>
                    <a:pt x="8179" y="90759"/>
                    <a:pt x="8217" y="90759"/>
                  </a:cubicBezTo>
                  <a:cubicBezTo>
                    <a:pt x="9211" y="90759"/>
                    <a:pt x="10184" y="90952"/>
                    <a:pt x="11140" y="91083"/>
                  </a:cubicBezTo>
                  <a:cubicBezTo>
                    <a:pt x="12296" y="91242"/>
                    <a:pt x="13475" y="91270"/>
                    <a:pt x="14629" y="91446"/>
                  </a:cubicBezTo>
                  <a:cubicBezTo>
                    <a:pt x="15002" y="91503"/>
                    <a:pt x="15459" y="91591"/>
                    <a:pt x="15927" y="91591"/>
                  </a:cubicBezTo>
                  <a:cubicBezTo>
                    <a:pt x="15987" y="91591"/>
                    <a:pt x="16048" y="91590"/>
                    <a:pt x="16109" y="91587"/>
                  </a:cubicBezTo>
                  <a:cubicBezTo>
                    <a:pt x="16300" y="91576"/>
                    <a:pt x="16531" y="91554"/>
                    <a:pt x="16762" y="91554"/>
                  </a:cubicBezTo>
                  <a:cubicBezTo>
                    <a:pt x="16985" y="91554"/>
                    <a:pt x="17206" y="91574"/>
                    <a:pt x="17389" y="91645"/>
                  </a:cubicBezTo>
                  <a:cubicBezTo>
                    <a:pt x="18001" y="91882"/>
                    <a:pt x="18664" y="91786"/>
                    <a:pt x="19282" y="91841"/>
                  </a:cubicBezTo>
                  <a:cubicBezTo>
                    <a:pt x="19940" y="91899"/>
                    <a:pt x="20615" y="91909"/>
                    <a:pt x="21290" y="91909"/>
                  </a:cubicBezTo>
                  <a:cubicBezTo>
                    <a:pt x="21549" y="91909"/>
                    <a:pt x="21807" y="91907"/>
                    <a:pt x="22064" y="91907"/>
                  </a:cubicBezTo>
                  <a:cubicBezTo>
                    <a:pt x="22083" y="91906"/>
                    <a:pt x="22102" y="91906"/>
                    <a:pt x="22122" y="91906"/>
                  </a:cubicBezTo>
                  <a:cubicBezTo>
                    <a:pt x="23159" y="91906"/>
                    <a:pt x="24199" y="91956"/>
                    <a:pt x="25238" y="91956"/>
                  </a:cubicBezTo>
                  <a:cubicBezTo>
                    <a:pt x="25534" y="91956"/>
                    <a:pt x="25829" y="91952"/>
                    <a:pt x="26125" y="91942"/>
                  </a:cubicBezTo>
                  <a:cubicBezTo>
                    <a:pt x="26361" y="91935"/>
                    <a:pt x="26597" y="91931"/>
                    <a:pt x="26833" y="91931"/>
                  </a:cubicBezTo>
                  <a:cubicBezTo>
                    <a:pt x="27459" y="91931"/>
                    <a:pt x="28084" y="91957"/>
                    <a:pt x="28708" y="92009"/>
                  </a:cubicBezTo>
                  <a:cubicBezTo>
                    <a:pt x="28795" y="92016"/>
                    <a:pt x="28880" y="92019"/>
                    <a:pt x="28965" y="92019"/>
                  </a:cubicBezTo>
                  <a:cubicBezTo>
                    <a:pt x="29306" y="92019"/>
                    <a:pt x="29632" y="91974"/>
                    <a:pt x="29957" y="91974"/>
                  </a:cubicBezTo>
                  <a:cubicBezTo>
                    <a:pt x="30021" y="91974"/>
                    <a:pt x="30085" y="91976"/>
                    <a:pt x="30149" y="91980"/>
                  </a:cubicBezTo>
                  <a:cubicBezTo>
                    <a:pt x="31349" y="92059"/>
                    <a:pt x="32551" y="92034"/>
                    <a:pt x="33751" y="92071"/>
                  </a:cubicBezTo>
                  <a:cubicBezTo>
                    <a:pt x="33966" y="92078"/>
                    <a:pt x="34181" y="92081"/>
                    <a:pt x="34396" y="92081"/>
                  </a:cubicBezTo>
                  <a:cubicBezTo>
                    <a:pt x="35189" y="92081"/>
                    <a:pt x="35982" y="92043"/>
                    <a:pt x="36778" y="92043"/>
                  </a:cubicBezTo>
                  <a:cubicBezTo>
                    <a:pt x="37003" y="92043"/>
                    <a:pt x="37229" y="92046"/>
                    <a:pt x="37455" y="92054"/>
                  </a:cubicBezTo>
                  <a:cubicBezTo>
                    <a:pt x="38476" y="92090"/>
                    <a:pt x="39501" y="92134"/>
                    <a:pt x="40519" y="92136"/>
                  </a:cubicBezTo>
                  <a:cubicBezTo>
                    <a:pt x="40562" y="92136"/>
                    <a:pt x="40604" y="92136"/>
                    <a:pt x="40646" y="92136"/>
                  </a:cubicBezTo>
                  <a:cubicBezTo>
                    <a:pt x="41870" y="92136"/>
                    <a:pt x="43102" y="92106"/>
                    <a:pt x="44322" y="92106"/>
                  </a:cubicBezTo>
                  <a:cubicBezTo>
                    <a:pt x="44441" y="92106"/>
                    <a:pt x="44559" y="92106"/>
                    <a:pt x="44678" y="92107"/>
                  </a:cubicBezTo>
                  <a:cubicBezTo>
                    <a:pt x="44730" y="92107"/>
                    <a:pt x="44782" y="92107"/>
                    <a:pt x="44834" y="92107"/>
                  </a:cubicBezTo>
                  <a:cubicBezTo>
                    <a:pt x="46801" y="92107"/>
                    <a:pt x="48734" y="91888"/>
                    <a:pt x="50687" y="91823"/>
                  </a:cubicBezTo>
                  <a:cubicBezTo>
                    <a:pt x="51662" y="91792"/>
                    <a:pt x="52651" y="91607"/>
                    <a:pt x="53627" y="91452"/>
                  </a:cubicBezTo>
                  <a:cubicBezTo>
                    <a:pt x="54431" y="91325"/>
                    <a:pt x="55270" y="91284"/>
                    <a:pt x="56063" y="91094"/>
                  </a:cubicBezTo>
                  <a:cubicBezTo>
                    <a:pt x="56951" y="90884"/>
                    <a:pt x="57922" y="90883"/>
                    <a:pt x="58750" y="90524"/>
                  </a:cubicBezTo>
                  <a:cubicBezTo>
                    <a:pt x="59220" y="90320"/>
                    <a:pt x="59759" y="90097"/>
                    <a:pt x="60203" y="89989"/>
                  </a:cubicBezTo>
                  <a:cubicBezTo>
                    <a:pt x="61157" y="89760"/>
                    <a:pt x="61624" y="89151"/>
                    <a:pt x="62433" y="88850"/>
                  </a:cubicBezTo>
                  <a:cubicBezTo>
                    <a:pt x="62703" y="88750"/>
                    <a:pt x="62825" y="88371"/>
                    <a:pt x="62883" y="88364"/>
                  </a:cubicBezTo>
                  <a:cubicBezTo>
                    <a:pt x="63631" y="88271"/>
                    <a:pt x="63607" y="87724"/>
                    <a:pt x="63856" y="87423"/>
                  </a:cubicBezTo>
                  <a:cubicBezTo>
                    <a:pt x="64651" y="86463"/>
                    <a:pt x="65066" y="85389"/>
                    <a:pt x="65162" y="84248"/>
                  </a:cubicBezTo>
                  <a:cubicBezTo>
                    <a:pt x="65242" y="83266"/>
                    <a:pt x="65580" y="82297"/>
                    <a:pt x="65420" y="81302"/>
                  </a:cubicBezTo>
                  <a:cubicBezTo>
                    <a:pt x="65416" y="81273"/>
                    <a:pt x="65390" y="81238"/>
                    <a:pt x="65405" y="81216"/>
                  </a:cubicBezTo>
                  <a:cubicBezTo>
                    <a:pt x="65787" y="80584"/>
                    <a:pt x="65519" y="79919"/>
                    <a:pt x="65601" y="79272"/>
                  </a:cubicBezTo>
                  <a:cubicBezTo>
                    <a:pt x="65715" y="78374"/>
                    <a:pt x="65748" y="77471"/>
                    <a:pt x="65833" y="76571"/>
                  </a:cubicBezTo>
                  <a:cubicBezTo>
                    <a:pt x="65863" y="76264"/>
                    <a:pt x="65566" y="76000"/>
                    <a:pt x="65644" y="75691"/>
                  </a:cubicBezTo>
                  <a:cubicBezTo>
                    <a:pt x="65832" y="74950"/>
                    <a:pt x="65827" y="74208"/>
                    <a:pt x="65743" y="73457"/>
                  </a:cubicBezTo>
                  <a:cubicBezTo>
                    <a:pt x="65634" y="72486"/>
                    <a:pt x="65616" y="71511"/>
                    <a:pt x="65560" y="70537"/>
                  </a:cubicBezTo>
                  <a:cubicBezTo>
                    <a:pt x="65502" y="69522"/>
                    <a:pt x="65361" y="68512"/>
                    <a:pt x="65386" y="67493"/>
                  </a:cubicBezTo>
                  <a:cubicBezTo>
                    <a:pt x="65402" y="66910"/>
                    <a:pt x="65345" y="66301"/>
                    <a:pt x="65446" y="65743"/>
                  </a:cubicBezTo>
                  <a:cubicBezTo>
                    <a:pt x="65617" y="64789"/>
                    <a:pt x="65293" y="63371"/>
                    <a:pt x="65301" y="62350"/>
                  </a:cubicBezTo>
                  <a:cubicBezTo>
                    <a:pt x="65311" y="60910"/>
                    <a:pt x="65314" y="59472"/>
                    <a:pt x="65313" y="58033"/>
                  </a:cubicBezTo>
                  <a:cubicBezTo>
                    <a:pt x="65311" y="55244"/>
                    <a:pt x="65292" y="52453"/>
                    <a:pt x="65279" y="49664"/>
                  </a:cubicBezTo>
                  <a:cubicBezTo>
                    <a:pt x="65251" y="44094"/>
                    <a:pt x="65241" y="38522"/>
                    <a:pt x="65416" y="32955"/>
                  </a:cubicBezTo>
                  <a:cubicBezTo>
                    <a:pt x="65445" y="32025"/>
                    <a:pt x="65173" y="31089"/>
                    <a:pt x="65242" y="30164"/>
                  </a:cubicBezTo>
                  <a:cubicBezTo>
                    <a:pt x="65320" y="29129"/>
                    <a:pt x="65146" y="28105"/>
                    <a:pt x="65141" y="27075"/>
                  </a:cubicBezTo>
                  <a:cubicBezTo>
                    <a:pt x="65136" y="26157"/>
                    <a:pt x="65013" y="25229"/>
                    <a:pt x="65070" y="24312"/>
                  </a:cubicBezTo>
                  <a:cubicBezTo>
                    <a:pt x="65125" y="23418"/>
                    <a:pt x="65047" y="22524"/>
                    <a:pt x="64987" y="21644"/>
                  </a:cubicBezTo>
                  <a:cubicBezTo>
                    <a:pt x="64897" y="20315"/>
                    <a:pt x="64837" y="18977"/>
                    <a:pt x="64577" y="17650"/>
                  </a:cubicBezTo>
                  <a:cubicBezTo>
                    <a:pt x="64313" y="16303"/>
                    <a:pt x="64327" y="14935"/>
                    <a:pt x="64205" y="13581"/>
                  </a:cubicBezTo>
                  <a:cubicBezTo>
                    <a:pt x="64142" y="12875"/>
                    <a:pt x="64064" y="12130"/>
                    <a:pt x="64119" y="11395"/>
                  </a:cubicBezTo>
                  <a:cubicBezTo>
                    <a:pt x="64186" y="10506"/>
                    <a:pt x="63911" y="9601"/>
                    <a:pt x="63746" y="8706"/>
                  </a:cubicBezTo>
                  <a:cubicBezTo>
                    <a:pt x="63696" y="8438"/>
                    <a:pt x="63490" y="8191"/>
                    <a:pt x="63493" y="7904"/>
                  </a:cubicBezTo>
                  <a:cubicBezTo>
                    <a:pt x="63508" y="6825"/>
                    <a:pt x="62961" y="5858"/>
                    <a:pt x="62383" y="4888"/>
                  </a:cubicBezTo>
                  <a:cubicBezTo>
                    <a:pt x="62262" y="4686"/>
                    <a:pt x="61942" y="4620"/>
                    <a:pt x="61919" y="4452"/>
                  </a:cubicBezTo>
                  <a:cubicBezTo>
                    <a:pt x="61834" y="3856"/>
                    <a:pt x="61046" y="3535"/>
                    <a:pt x="60864" y="2980"/>
                  </a:cubicBezTo>
                  <a:cubicBezTo>
                    <a:pt x="60839" y="2900"/>
                    <a:pt x="60646" y="2810"/>
                    <a:pt x="60464" y="2810"/>
                  </a:cubicBezTo>
                  <a:cubicBezTo>
                    <a:pt x="60453" y="2810"/>
                    <a:pt x="60443" y="2810"/>
                    <a:pt x="60433" y="2811"/>
                  </a:cubicBezTo>
                  <a:cubicBezTo>
                    <a:pt x="60411" y="2812"/>
                    <a:pt x="60390" y="2813"/>
                    <a:pt x="60370" y="2813"/>
                  </a:cubicBezTo>
                  <a:cubicBezTo>
                    <a:pt x="60252" y="2813"/>
                    <a:pt x="60161" y="2786"/>
                    <a:pt x="60139" y="2688"/>
                  </a:cubicBezTo>
                  <a:cubicBezTo>
                    <a:pt x="60019" y="2137"/>
                    <a:pt x="59207" y="2128"/>
                    <a:pt x="58772" y="1813"/>
                  </a:cubicBezTo>
                  <a:cubicBezTo>
                    <a:pt x="58066" y="1302"/>
                    <a:pt x="56971" y="1344"/>
                    <a:pt x="56018" y="1193"/>
                  </a:cubicBezTo>
                  <a:cubicBezTo>
                    <a:pt x="55670" y="1138"/>
                    <a:pt x="55316" y="1143"/>
                    <a:pt x="54974" y="1068"/>
                  </a:cubicBezTo>
                  <a:cubicBezTo>
                    <a:pt x="54355" y="935"/>
                    <a:pt x="53734" y="762"/>
                    <a:pt x="53099" y="718"/>
                  </a:cubicBezTo>
                  <a:cubicBezTo>
                    <a:pt x="52679" y="688"/>
                    <a:pt x="52268" y="605"/>
                    <a:pt x="51886" y="538"/>
                  </a:cubicBezTo>
                  <a:cubicBezTo>
                    <a:pt x="51026" y="386"/>
                    <a:pt x="50110" y="285"/>
                    <a:pt x="49287" y="256"/>
                  </a:cubicBezTo>
                  <a:cubicBezTo>
                    <a:pt x="48244" y="219"/>
                    <a:pt x="47199" y="109"/>
                    <a:pt x="46137" y="109"/>
                  </a:cubicBezTo>
                  <a:cubicBezTo>
                    <a:pt x="45906" y="109"/>
                    <a:pt x="45675" y="115"/>
                    <a:pt x="45442" y="127"/>
                  </a:cubicBezTo>
                  <a:cubicBezTo>
                    <a:pt x="44880" y="157"/>
                    <a:pt x="44310" y="159"/>
                    <a:pt x="43739" y="159"/>
                  </a:cubicBezTo>
                  <a:cubicBezTo>
                    <a:pt x="43623" y="159"/>
                    <a:pt x="43506" y="159"/>
                    <a:pt x="43390" y="159"/>
                  </a:cubicBezTo>
                  <a:cubicBezTo>
                    <a:pt x="42703" y="159"/>
                    <a:pt x="42016" y="163"/>
                    <a:pt x="41340" y="213"/>
                  </a:cubicBezTo>
                  <a:cubicBezTo>
                    <a:pt x="41162" y="227"/>
                    <a:pt x="40985" y="232"/>
                    <a:pt x="40808" y="232"/>
                  </a:cubicBezTo>
                  <a:cubicBezTo>
                    <a:pt x="40181" y="232"/>
                    <a:pt x="39557" y="167"/>
                    <a:pt x="38935" y="167"/>
                  </a:cubicBezTo>
                  <a:cubicBezTo>
                    <a:pt x="38565" y="167"/>
                    <a:pt x="38195" y="190"/>
                    <a:pt x="37827" y="263"/>
                  </a:cubicBezTo>
                  <a:cubicBezTo>
                    <a:pt x="37824" y="264"/>
                    <a:pt x="37820" y="264"/>
                    <a:pt x="37817" y="264"/>
                  </a:cubicBezTo>
                  <a:cubicBezTo>
                    <a:pt x="37785" y="264"/>
                    <a:pt x="37744" y="241"/>
                    <a:pt x="37710" y="241"/>
                  </a:cubicBezTo>
                  <a:cubicBezTo>
                    <a:pt x="37708" y="241"/>
                    <a:pt x="37705" y="241"/>
                    <a:pt x="37703" y="242"/>
                  </a:cubicBezTo>
                  <a:cubicBezTo>
                    <a:pt x="37669" y="245"/>
                    <a:pt x="37635" y="247"/>
                    <a:pt x="37601" y="247"/>
                  </a:cubicBezTo>
                  <a:cubicBezTo>
                    <a:pt x="37297" y="247"/>
                    <a:pt x="37019" y="107"/>
                    <a:pt x="36697" y="107"/>
                  </a:cubicBezTo>
                  <a:cubicBezTo>
                    <a:pt x="36588" y="107"/>
                    <a:pt x="36474" y="123"/>
                    <a:pt x="36353" y="166"/>
                  </a:cubicBezTo>
                  <a:cubicBezTo>
                    <a:pt x="36232" y="208"/>
                    <a:pt x="36052" y="223"/>
                    <a:pt x="35869" y="223"/>
                  </a:cubicBezTo>
                  <a:cubicBezTo>
                    <a:pt x="35674" y="223"/>
                    <a:pt x="35475" y="206"/>
                    <a:pt x="35341" y="183"/>
                  </a:cubicBezTo>
                  <a:cubicBezTo>
                    <a:pt x="34870" y="102"/>
                    <a:pt x="34401" y="85"/>
                    <a:pt x="33933" y="85"/>
                  </a:cubicBezTo>
                  <a:cubicBezTo>
                    <a:pt x="33588" y="85"/>
                    <a:pt x="33243" y="94"/>
                    <a:pt x="32899" y="94"/>
                  </a:cubicBezTo>
                  <a:cubicBezTo>
                    <a:pt x="32729" y="94"/>
                    <a:pt x="32559" y="92"/>
                    <a:pt x="32390" y="85"/>
                  </a:cubicBezTo>
                  <a:cubicBezTo>
                    <a:pt x="32300" y="82"/>
                    <a:pt x="32211" y="80"/>
                    <a:pt x="32121" y="80"/>
                  </a:cubicBezTo>
                  <a:cubicBezTo>
                    <a:pt x="31662" y="80"/>
                    <a:pt x="31201" y="118"/>
                    <a:pt x="30742" y="118"/>
                  </a:cubicBezTo>
                  <a:cubicBezTo>
                    <a:pt x="30724" y="118"/>
                    <a:pt x="30707" y="118"/>
                    <a:pt x="30690" y="118"/>
                  </a:cubicBezTo>
                  <a:cubicBezTo>
                    <a:pt x="30085" y="116"/>
                    <a:pt x="29480" y="86"/>
                    <a:pt x="28875" y="63"/>
                  </a:cubicBezTo>
                  <a:cubicBezTo>
                    <a:pt x="28020" y="30"/>
                    <a:pt x="27168" y="0"/>
                    <a:pt x="26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125" name="Group 2">
            <a:extLst>
              <a:ext uri="{FF2B5EF4-FFF2-40B4-BE49-F238E27FC236}">
                <a16:creationId xmlns:a16="http://schemas.microsoft.com/office/drawing/2014/main" id="{D6682B60-A919-4F05-A6E9-4E0D1967E3ED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381000"/>
            <a:ext cx="1219200" cy="1066800"/>
            <a:chOff x="10584763" y="157235"/>
            <a:chExt cx="1480728" cy="1240579"/>
          </a:xfrm>
        </p:grpSpPr>
        <p:grpSp>
          <p:nvGrpSpPr>
            <p:cNvPr id="5223" name="Google Shape;356;p23">
              <a:extLst>
                <a:ext uri="{FF2B5EF4-FFF2-40B4-BE49-F238E27FC236}">
                  <a16:creationId xmlns:a16="http://schemas.microsoft.com/office/drawing/2014/main" id="{E881EB01-01C8-4CA9-BAE5-360C5AC39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84763" y="157235"/>
              <a:ext cx="1066903" cy="1002924"/>
              <a:chOff x="734290" y="251983"/>
              <a:chExt cx="800177" cy="752193"/>
            </a:xfrm>
          </p:grpSpPr>
          <p:sp>
            <p:nvSpPr>
              <p:cNvPr id="144" name="Google Shape;357;p23">
                <a:extLst>
                  <a:ext uri="{FF2B5EF4-FFF2-40B4-BE49-F238E27FC236}">
                    <a16:creationId xmlns:a16="http://schemas.microsoft.com/office/drawing/2014/main" id="{D2D32DE1-82E0-4407-B678-6D031703CEC1}"/>
                  </a:ext>
                </a:extLst>
              </p:cNvPr>
              <p:cNvSpPr/>
              <p:nvPr/>
            </p:nvSpPr>
            <p:spPr>
              <a:xfrm>
                <a:off x="864432" y="336443"/>
                <a:ext cx="514784" cy="528908"/>
              </a:xfrm>
              <a:custGeom>
                <a:avLst/>
                <a:gdLst/>
                <a:ahLst/>
                <a:cxnLst/>
                <a:rect l="l" t="t" r="r" b="b"/>
                <a:pathLst>
                  <a:path w="15565" h="16008" extrusionOk="0">
                    <a:moveTo>
                      <a:pt x="7696" y="0"/>
                    </a:moveTo>
                    <a:cubicBezTo>
                      <a:pt x="7290" y="0"/>
                      <a:pt x="6861" y="98"/>
                      <a:pt x="6424" y="320"/>
                    </a:cubicBezTo>
                    <a:cubicBezTo>
                      <a:pt x="4980" y="1054"/>
                      <a:pt x="3346" y="1662"/>
                      <a:pt x="2250" y="2890"/>
                    </a:cubicBezTo>
                    <a:cubicBezTo>
                      <a:pt x="1852" y="3337"/>
                      <a:pt x="1665" y="3971"/>
                      <a:pt x="1457" y="4561"/>
                    </a:cubicBezTo>
                    <a:cubicBezTo>
                      <a:pt x="1278" y="4739"/>
                      <a:pt x="1120" y="4939"/>
                      <a:pt x="988" y="5155"/>
                    </a:cubicBezTo>
                    <a:cubicBezTo>
                      <a:pt x="895" y="5313"/>
                      <a:pt x="811" y="5475"/>
                      <a:pt x="736" y="5642"/>
                    </a:cubicBezTo>
                    <a:lnTo>
                      <a:pt x="400" y="6283"/>
                    </a:lnTo>
                    <a:cubicBezTo>
                      <a:pt x="53" y="6949"/>
                      <a:pt x="1" y="7620"/>
                      <a:pt x="152" y="8220"/>
                    </a:cubicBezTo>
                    <a:cubicBezTo>
                      <a:pt x="94" y="9669"/>
                      <a:pt x="416" y="11167"/>
                      <a:pt x="1067" y="12291"/>
                    </a:cubicBezTo>
                    <a:cubicBezTo>
                      <a:pt x="2227" y="14290"/>
                      <a:pt x="4508" y="15429"/>
                      <a:pt x="6718" y="15843"/>
                    </a:cubicBezTo>
                    <a:cubicBezTo>
                      <a:pt x="7278" y="15947"/>
                      <a:pt x="7852" y="16007"/>
                      <a:pt x="8421" y="16007"/>
                    </a:cubicBezTo>
                    <a:cubicBezTo>
                      <a:pt x="10139" y="16007"/>
                      <a:pt x="11808" y="15463"/>
                      <a:pt x="12881" y="13979"/>
                    </a:cubicBezTo>
                    <a:cubicBezTo>
                      <a:pt x="13002" y="13812"/>
                      <a:pt x="13105" y="13634"/>
                      <a:pt x="13217" y="13463"/>
                    </a:cubicBezTo>
                    <a:cubicBezTo>
                      <a:pt x="13708" y="13063"/>
                      <a:pt x="14151" y="12735"/>
                      <a:pt x="14489" y="12178"/>
                    </a:cubicBezTo>
                    <a:cubicBezTo>
                      <a:pt x="15174" y="11052"/>
                      <a:pt x="15413" y="9617"/>
                      <a:pt x="15468" y="8315"/>
                    </a:cubicBezTo>
                    <a:cubicBezTo>
                      <a:pt x="15565" y="6031"/>
                      <a:pt x="14940" y="2763"/>
                      <a:pt x="12808" y="1493"/>
                    </a:cubicBezTo>
                    <a:cubicBezTo>
                      <a:pt x="11688" y="827"/>
                      <a:pt x="10351" y="414"/>
                      <a:pt x="9025" y="371"/>
                    </a:cubicBezTo>
                    <a:cubicBezTo>
                      <a:pt x="8630" y="139"/>
                      <a:pt x="8179" y="0"/>
                      <a:pt x="769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358;p23">
                <a:extLst>
                  <a:ext uri="{FF2B5EF4-FFF2-40B4-BE49-F238E27FC236}">
                    <a16:creationId xmlns:a16="http://schemas.microsoft.com/office/drawing/2014/main" id="{669C1455-5626-4D27-BCEC-8457E7D04465}"/>
                  </a:ext>
                </a:extLst>
              </p:cNvPr>
              <p:cNvSpPr/>
              <p:nvPr/>
            </p:nvSpPr>
            <p:spPr>
              <a:xfrm>
                <a:off x="734290" y="251983"/>
                <a:ext cx="799651" cy="751825"/>
              </a:xfrm>
              <a:custGeom>
                <a:avLst/>
                <a:gdLst/>
                <a:ahLst/>
                <a:cxnLst/>
                <a:rect l="l" t="t" r="r" b="b"/>
                <a:pathLst>
                  <a:path w="24180" h="22730" extrusionOk="0">
                    <a:moveTo>
                      <a:pt x="12323" y="3022"/>
                    </a:moveTo>
                    <a:cubicBezTo>
                      <a:pt x="12788" y="3022"/>
                      <a:pt x="13258" y="3065"/>
                      <a:pt x="13726" y="3154"/>
                    </a:cubicBezTo>
                    <a:cubicBezTo>
                      <a:pt x="17826" y="3937"/>
                      <a:pt x="20123" y="8357"/>
                      <a:pt x="19065" y="12265"/>
                    </a:cubicBezTo>
                    <a:cubicBezTo>
                      <a:pt x="18120" y="15756"/>
                      <a:pt x="15239" y="17764"/>
                      <a:pt x="11926" y="18511"/>
                    </a:cubicBezTo>
                    <a:cubicBezTo>
                      <a:pt x="11897" y="18406"/>
                      <a:pt x="11814" y="18309"/>
                      <a:pt x="11693" y="18300"/>
                    </a:cubicBezTo>
                    <a:cubicBezTo>
                      <a:pt x="7189" y="17948"/>
                      <a:pt x="3611" y="14644"/>
                      <a:pt x="4291" y="9865"/>
                    </a:cubicBezTo>
                    <a:cubicBezTo>
                      <a:pt x="4845" y="5972"/>
                      <a:pt x="8462" y="3022"/>
                      <a:pt x="12323" y="3022"/>
                    </a:cubicBezTo>
                    <a:close/>
                    <a:moveTo>
                      <a:pt x="8370" y="1"/>
                    </a:moveTo>
                    <a:cubicBezTo>
                      <a:pt x="8206" y="1"/>
                      <a:pt x="8026" y="180"/>
                      <a:pt x="8053" y="373"/>
                    </a:cubicBezTo>
                    <a:cubicBezTo>
                      <a:pt x="8172" y="1247"/>
                      <a:pt x="8518" y="2172"/>
                      <a:pt x="8818" y="3002"/>
                    </a:cubicBezTo>
                    <a:cubicBezTo>
                      <a:pt x="7324" y="3655"/>
                      <a:pt x="6029" y="4692"/>
                      <a:pt x="5066" y="6006"/>
                    </a:cubicBezTo>
                    <a:cubicBezTo>
                      <a:pt x="4709" y="5676"/>
                      <a:pt x="4332" y="5369"/>
                      <a:pt x="3949" y="5070"/>
                    </a:cubicBezTo>
                    <a:cubicBezTo>
                      <a:pt x="3525" y="4738"/>
                      <a:pt x="3087" y="4347"/>
                      <a:pt x="2596" y="4123"/>
                    </a:cubicBezTo>
                    <a:cubicBezTo>
                      <a:pt x="2553" y="4104"/>
                      <a:pt x="2509" y="4095"/>
                      <a:pt x="2466" y="4095"/>
                    </a:cubicBezTo>
                    <a:cubicBezTo>
                      <a:pt x="2226" y="4095"/>
                      <a:pt x="2024" y="4373"/>
                      <a:pt x="2242" y="4583"/>
                    </a:cubicBezTo>
                    <a:cubicBezTo>
                      <a:pt x="2632" y="4960"/>
                      <a:pt x="3133" y="5238"/>
                      <a:pt x="3573" y="5560"/>
                    </a:cubicBezTo>
                    <a:cubicBezTo>
                      <a:pt x="3971" y="5853"/>
                      <a:pt x="4358" y="6164"/>
                      <a:pt x="4755" y="6461"/>
                    </a:cubicBezTo>
                    <a:cubicBezTo>
                      <a:pt x="4018" y="7614"/>
                      <a:pt x="3547" y="8942"/>
                      <a:pt x="3450" y="10368"/>
                    </a:cubicBezTo>
                    <a:cubicBezTo>
                      <a:pt x="3415" y="10901"/>
                      <a:pt x="3433" y="11435"/>
                      <a:pt x="3505" y="11965"/>
                    </a:cubicBezTo>
                    <a:cubicBezTo>
                      <a:pt x="2444" y="11967"/>
                      <a:pt x="1349" y="12051"/>
                      <a:pt x="318" y="12262"/>
                    </a:cubicBezTo>
                    <a:cubicBezTo>
                      <a:pt x="1" y="12328"/>
                      <a:pt x="54" y="12855"/>
                      <a:pt x="366" y="12855"/>
                    </a:cubicBezTo>
                    <a:cubicBezTo>
                      <a:pt x="376" y="12855"/>
                      <a:pt x="387" y="12855"/>
                      <a:pt x="398" y="12854"/>
                    </a:cubicBezTo>
                    <a:cubicBezTo>
                      <a:pt x="1465" y="12740"/>
                      <a:pt x="2530" y="12602"/>
                      <a:pt x="3597" y="12486"/>
                    </a:cubicBezTo>
                    <a:cubicBezTo>
                      <a:pt x="3946" y="14206"/>
                      <a:pt x="4841" y="15805"/>
                      <a:pt x="6101" y="16972"/>
                    </a:cubicBezTo>
                    <a:cubicBezTo>
                      <a:pt x="4741" y="17837"/>
                      <a:pt x="3309" y="18732"/>
                      <a:pt x="2081" y="19763"/>
                    </a:cubicBezTo>
                    <a:cubicBezTo>
                      <a:pt x="1845" y="19961"/>
                      <a:pt x="2061" y="20300"/>
                      <a:pt x="2316" y="20300"/>
                    </a:cubicBezTo>
                    <a:cubicBezTo>
                      <a:pt x="2365" y="20300"/>
                      <a:pt x="2415" y="20288"/>
                      <a:pt x="2464" y="20260"/>
                    </a:cubicBezTo>
                    <a:cubicBezTo>
                      <a:pt x="3884" y="19442"/>
                      <a:pt x="5247" y="18361"/>
                      <a:pt x="6547" y="17367"/>
                    </a:cubicBezTo>
                    <a:cubicBezTo>
                      <a:pt x="6550" y="17364"/>
                      <a:pt x="6552" y="17361"/>
                      <a:pt x="6553" y="17359"/>
                    </a:cubicBezTo>
                    <a:cubicBezTo>
                      <a:pt x="7731" y="18291"/>
                      <a:pt x="9170" y="18864"/>
                      <a:pt x="10750" y="18864"/>
                    </a:cubicBezTo>
                    <a:cubicBezTo>
                      <a:pt x="10775" y="18864"/>
                      <a:pt x="10800" y="18864"/>
                      <a:pt x="10825" y="18863"/>
                    </a:cubicBezTo>
                    <a:lnTo>
                      <a:pt x="10825" y="18863"/>
                    </a:lnTo>
                    <a:cubicBezTo>
                      <a:pt x="10809" y="18943"/>
                      <a:pt x="10823" y="19026"/>
                      <a:pt x="10863" y="19096"/>
                    </a:cubicBezTo>
                    <a:cubicBezTo>
                      <a:pt x="10623" y="20194"/>
                      <a:pt x="10517" y="21420"/>
                      <a:pt x="10676" y="22503"/>
                    </a:cubicBezTo>
                    <a:cubicBezTo>
                      <a:pt x="10700" y="22661"/>
                      <a:pt x="10813" y="22729"/>
                      <a:pt x="10937" y="22729"/>
                    </a:cubicBezTo>
                    <a:cubicBezTo>
                      <a:pt x="11101" y="22729"/>
                      <a:pt x="11283" y="22609"/>
                      <a:pt x="11295" y="22418"/>
                    </a:cubicBezTo>
                    <a:cubicBezTo>
                      <a:pt x="11361" y="21366"/>
                      <a:pt x="11378" y="20322"/>
                      <a:pt x="11456" y="19271"/>
                    </a:cubicBezTo>
                    <a:cubicBezTo>
                      <a:pt x="11479" y="19271"/>
                      <a:pt x="11503" y="19271"/>
                      <a:pt x="11527" y="19271"/>
                    </a:cubicBezTo>
                    <a:cubicBezTo>
                      <a:pt x="13402" y="19271"/>
                      <a:pt x="15194" y="18493"/>
                      <a:pt x="16652" y="17274"/>
                    </a:cubicBezTo>
                    <a:cubicBezTo>
                      <a:pt x="17129" y="18245"/>
                      <a:pt x="17623" y="19234"/>
                      <a:pt x="18178" y="20164"/>
                    </a:cubicBezTo>
                    <a:cubicBezTo>
                      <a:pt x="18245" y="20276"/>
                      <a:pt x="18342" y="20323"/>
                      <a:pt x="18438" y="20323"/>
                    </a:cubicBezTo>
                    <a:cubicBezTo>
                      <a:pt x="18653" y="20323"/>
                      <a:pt x="18865" y="20093"/>
                      <a:pt x="18737" y="19836"/>
                    </a:cubicBezTo>
                    <a:cubicBezTo>
                      <a:pt x="18253" y="18865"/>
                      <a:pt x="17686" y="17909"/>
                      <a:pt x="17124" y="16980"/>
                    </a:cubicBezTo>
                    <a:cubicBezTo>
                      <a:pt x="17107" y="16954"/>
                      <a:pt x="17087" y="16931"/>
                      <a:pt x="17063" y="16911"/>
                    </a:cubicBezTo>
                    <a:cubicBezTo>
                      <a:pt x="18175" y="15871"/>
                      <a:pt x="19048" y="14567"/>
                      <a:pt x="19567" y="13172"/>
                    </a:cubicBezTo>
                    <a:cubicBezTo>
                      <a:pt x="20448" y="13538"/>
                      <a:pt x="21399" y="13852"/>
                      <a:pt x="22322" y="14042"/>
                    </a:cubicBezTo>
                    <a:cubicBezTo>
                      <a:pt x="22347" y="14047"/>
                      <a:pt x="22371" y="14050"/>
                      <a:pt x="22394" y="14050"/>
                    </a:cubicBezTo>
                    <a:cubicBezTo>
                      <a:pt x="22721" y="14050"/>
                      <a:pt x="22838" y="13558"/>
                      <a:pt x="22483" y="13455"/>
                    </a:cubicBezTo>
                    <a:cubicBezTo>
                      <a:pt x="21573" y="13190"/>
                      <a:pt x="20644" y="12950"/>
                      <a:pt x="19723" y="12714"/>
                    </a:cubicBezTo>
                    <a:cubicBezTo>
                      <a:pt x="19860" y="12287"/>
                      <a:pt x="19959" y="11847"/>
                      <a:pt x="20023" y="11403"/>
                    </a:cubicBezTo>
                    <a:cubicBezTo>
                      <a:pt x="20216" y="9977"/>
                      <a:pt x="20034" y="8527"/>
                      <a:pt x="19498" y="7191"/>
                    </a:cubicBezTo>
                    <a:lnTo>
                      <a:pt x="19498" y="7191"/>
                    </a:lnTo>
                    <a:cubicBezTo>
                      <a:pt x="19542" y="7232"/>
                      <a:pt x="19599" y="7252"/>
                      <a:pt x="19657" y="7252"/>
                    </a:cubicBezTo>
                    <a:cubicBezTo>
                      <a:pt x="19669" y="7252"/>
                      <a:pt x="19682" y="7251"/>
                      <a:pt x="19694" y="7249"/>
                    </a:cubicBezTo>
                    <a:cubicBezTo>
                      <a:pt x="21086" y="7037"/>
                      <a:pt x="22597" y="6693"/>
                      <a:pt x="23886" y="6119"/>
                    </a:cubicBezTo>
                    <a:cubicBezTo>
                      <a:pt x="24179" y="5988"/>
                      <a:pt x="24010" y="5554"/>
                      <a:pt x="23729" y="5554"/>
                    </a:cubicBezTo>
                    <a:cubicBezTo>
                      <a:pt x="23705" y="5554"/>
                      <a:pt x="23679" y="5558"/>
                      <a:pt x="23653" y="5565"/>
                    </a:cubicBezTo>
                    <a:cubicBezTo>
                      <a:pt x="22287" y="5943"/>
                      <a:pt x="20942" y="6424"/>
                      <a:pt x="19573" y="6808"/>
                    </a:cubicBezTo>
                    <a:cubicBezTo>
                      <a:pt x="19469" y="6837"/>
                      <a:pt x="19420" y="6908"/>
                      <a:pt x="19412" y="6984"/>
                    </a:cubicBezTo>
                    <a:cubicBezTo>
                      <a:pt x="18685" y="5309"/>
                      <a:pt x="17417" y="3909"/>
                      <a:pt x="15790" y="3077"/>
                    </a:cubicBezTo>
                    <a:cubicBezTo>
                      <a:pt x="16081" y="2806"/>
                      <a:pt x="16349" y="2503"/>
                      <a:pt x="16622" y="2215"/>
                    </a:cubicBezTo>
                    <a:cubicBezTo>
                      <a:pt x="16930" y="1890"/>
                      <a:pt x="17270" y="1578"/>
                      <a:pt x="17530" y="1212"/>
                    </a:cubicBezTo>
                    <a:cubicBezTo>
                      <a:pt x="17676" y="1005"/>
                      <a:pt x="17479" y="808"/>
                      <a:pt x="17277" y="808"/>
                    </a:cubicBezTo>
                    <a:cubicBezTo>
                      <a:pt x="17212" y="808"/>
                      <a:pt x="17147" y="828"/>
                      <a:pt x="17092" y="875"/>
                    </a:cubicBezTo>
                    <a:cubicBezTo>
                      <a:pt x="16731" y="1181"/>
                      <a:pt x="16433" y="1584"/>
                      <a:pt x="16119" y="1941"/>
                    </a:cubicBezTo>
                    <a:cubicBezTo>
                      <a:pt x="15854" y="2243"/>
                      <a:pt x="15576" y="2540"/>
                      <a:pt x="15337" y="2863"/>
                    </a:cubicBezTo>
                    <a:cubicBezTo>
                      <a:pt x="14496" y="2503"/>
                      <a:pt x="13595" y="2299"/>
                      <a:pt x="12681" y="2264"/>
                    </a:cubicBezTo>
                    <a:cubicBezTo>
                      <a:pt x="12569" y="2260"/>
                      <a:pt x="12457" y="2258"/>
                      <a:pt x="12345" y="2258"/>
                    </a:cubicBezTo>
                    <a:cubicBezTo>
                      <a:pt x="11308" y="2258"/>
                      <a:pt x="10278" y="2443"/>
                      <a:pt x="9305" y="2805"/>
                    </a:cubicBezTo>
                    <a:cubicBezTo>
                      <a:pt x="9128" y="1930"/>
                      <a:pt x="8930" y="968"/>
                      <a:pt x="8575" y="152"/>
                    </a:cubicBezTo>
                    <a:cubicBezTo>
                      <a:pt x="8528" y="45"/>
                      <a:pt x="8451" y="1"/>
                      <a:pt x="83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224" name="Google Shape;362;p23">
              <a:extLst>
                <a:ext uri="{FF2B5EF4-FFF2-40B4-BE49-F238E27FC236}">
                  <a16:creationId xmlns:a16="http://schemas.microsoft.com/office/drawing/2014/main" id="{96987F34-FBB9-4F88-96C5-A9536F540A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14583" y="586342"/>
              <a:ext cx="1450908" cy="811472"/>
              <a:chOff x="3168309" y="474596"/>
              <a:chExt cx="1088181" cy="608604"/>
            </a:xfrm>
          </p:grpSpPr>
          <p:grpSp>
            <p:nvGrpSpPr>
              <p:cNvPr id="5225" name="Google Shape;363;p23">
                <a:extLst>
                  <a:ext uri="{FF2B5EF4-FFF2-40B4-BE49-F238E27FC236}">
                    <a16:creationId xmlns:a16="http://schemas.microsoft.com/office/drawing/2014/main" id="{94876255-9E23-47AB-8A85-060A22F676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68309" y="517749"/>
                <a:ext cx="1084309" cy="565452"/>
                <a:chOff x="3168309" y="517749"/>
                <a:chExt cx="1084309" cy="565452"/>
              </a:xfrm>
            </p:grpSpPr>
            <p:sp>
              <p:nvSpPr>
                <p:cNvPr id="151" name="Google Shape;364;p23">
                  <a:extLst>
                    <a:ext uri="{FF2B5EF4-FFF2-40B4-BE49-F238E27FC236}">
                      <a16:creationId xmlns:a16="http://schemas.microsoft.com/office/drawing/2014/main" id="{971CF5E4-B074-4BA8-87FF-798792C781C9}"/>
                    </a:ext>
                  </a:extLst>
                </p:cNvPr>
                <p:cNvSpPr/>
                <p:nvPr/>
              </p:nvSpPr>
              <p:spPr>
                <a:xfrm>
                  <a:off x="3179203" y="508602"/>
                  <a:ext cx="1067165" cy="5579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230" h="16148" extrusionOk="0">
                      <a:moveTo>
                        <a:pt x="22013" y="0"/>
                      </a:moveTo>
                      <a:cubicBezTo>
                        <a:pt x="20179" y="0"/>
                        <a:pt x="18037" y="563"/>
                        <a:pt x="16955" y="1789"/>
                      </a:cubicBezTo>
                      <a:cubicBezTo>
                        <a:pt x="16780" y="1988"/>
                        <a:pt x="16633" y="2210"/>
                        <a:pt x="16520" y="2449"/>
                      </a:cubicBezTo>
                      <a:cubicBezTo>
                        <a:pt x="16033" y="2843"/>
                        <a:pt x="15581" y="3278"/>
                        <a:pt x="15170" y="3750"/>
                      </a:cubicBezTo>
                      <a:cubicBezTo>
                        <a:pt x="14976" y="3973"/>
                        <a:pt x="14829" y="4232"/>
                        <a:pt x="14737" y="4514"/>
                      </a:cubicBezTo>
                      <a:cubicBezTo>
                        <a:pt x="14258" y="4643"/>
                        <a:pt x="13820" y="4950"/>
                        <a:pt x="13526" y="5479"/>
                      </a:cubicBezTo>
                      <a:cubicBezTo>
                        <a:pt x="13469" y="5583"/>
                        <a:pt x="13403" y="5704"/>
                        <a:pt x="13333" y="5836"/>
                      </a:cubicBezTo>
                      <a:cubicBezTo>
                        <a:pt x="12240" y="3949"/>
                        <a:pt x="10659" y="2446"/>
                        <a:pt x="8225" y="2446"/>
                      </a:cubicBezTo>
                      <a:cubicBezTo>
                        <a:pt x="8215" y="2446"/>
                        <a:pt x="8206" y="2446"/>
                        <a:pt x="8196" y="2446"/>
                      </a:cubicBezTo>
                      <a:cubicBezTo>
                        <a:pt x="6473" y="2456"/>
                        <a:pt x="5287" y="3270"/>
                        <a:pt x="4544" y="4450"/>
                      </a:cubicBezTo>
                      <a:cubicBezTo>
                        <a:pt x="3854" y="4735"/>
                        <a:pt x="3324" y="5369"/>
                        <a:pt x="3334" y="6366"/>
                      </a:cubicBezTo>
                      <a:cubicBezTo>
                        <a:pt x="3350" y="7729"/>
                        <a:pt x="3437" y="9078"/>
                        <a:pt x="3573" y="10426"/>
                      </a:cubicBezTo>
                      <a:cubicBezTo>
                        <a:pt x="3336" y="10400"/>
                        <a:pt x="3098" y="10378"/>
                        <a:pt x="2861" y="10351"/>
                      </a:cubicBezTo>
                      <a:cubicBezTo>
                        <a:pt x="2779" y="10341"/>
                        <a:pt x="2700" y="10337"/>
                        <a:pt x="2622" y="10337"/>
                      </a:cubicBezTo>
                      <a:cubicBezTo>
                        <a:pt x="408" y="10337"/>
                        <a:pt x="0" y="14107"/>
                        <a:pt x="2285" y="14601"/>
                      </a:cubicBezTo>
                      <a:cubicBezTo>
                        <a:pt x="2945" y="14743"/>
                        <a:pt x="3575" y="14817"/>
                        <a:pt x="4197" y="14818"/>
                      </a:cubicBezTo>
                      <a:cubicBezTo>
                        <a:pt x="12530" y="15713"/>
                        <a:pt x="20909" y="15943"/>
                        <a:pt x="29283" y="16146"/>
                      </a:cubicBezTo>
                      <a:cubicBezTo>
                        <a:pt x="29301" y="16147"/>
                        <a:pt x="29320" y="16147"/>
                        <a:pt x="29338" y="16147"/>
                      </a:cubicBezTo>
                      <a:cubicBezTo>
                        <a:pt x="31712" y="16147"/>
                        <a:pt x="32229" y="12465"/>
                        <a:pt x="29858" y="11896"/>
                      </a:cubicBezTo>
                      <a:lnTo>
                        <a:pt x="27828" y="11409"/>
                      </a:lnTo>
                      <a:cubicBezTo>
                        <a:pt x="28227" y="10547"/>
                        <a:pt x="28410" y="9530"/>
                        <a:pt x="28544" y="8530"/>
                      </a:cubicBezTo>
                      <a:cubicBezTo>
                        <a:pt x="28840" y="6353"/>
                        <a:pt x="28590" y="4111"/>
                        <a:pt x="27128" y="2439"/>
                      </a:cubicBezTo>
                      <a:cubicBezTo>
                        <a:pt x="26290" y="1296"/>
                        <a:pt x="25049" y="489"/>
                        <a:pt x="23596" y="161"/>
                      </a:cubicBezTo>
                      <a:cubicBezTo>
                        <a:pt x="23126" y="55"/>
                        <a:pt x="22584" y="0"/>
                        <a:pt x="2201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lIns="91425" tIns="91425" rIns="91425" bIns="91425" anchor="ctr"/>
                <a:lstStyle/>
                <a:p>
                  <a:pPr defTabSz="914378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defRPr/>
                  </a:pPr>
                  <a:endParaRPr sz="1400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" name="Google Shape;365;p23">
                  <a:extLst>
                    <a:ext uri="{FF2B5EF4-FFF2-40B4-BE49-F238E27FC236}">
                      <a16:creationId xmlns:a16="http://schemas.microsoft.com/office/drawing/2014/main" id="{A027B399-FEB2-4093-8055-5D75FFCE4E7D}"/>
                    </a:ext>
                  </a:extLst>
                </p:cNvPr>
                <p:cNvSpPr/>
                <p:nvPr/>
              </p:nvSpPr>
              <p:spPr>
                <a:xfrm>
                  <a:off x="3167635" y="494756"/>
                  <a:ext cx="1084518" cy="5884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66" h="17087" extrusionOk="0">
                      <a:moveTo>
                        <a:pt x="22601" y="764"/>
                      </a:moveTo>
                      <a:cubicBezTo>
                        <a:pt x="23317" y="764"/>
                        <a:pt x="24030" y="884"/>
                        <a:pt x="24717" y="1145"/>
                      </a:cubicBezTo>
                      <a:cubicBezTo>
                        <a:pt x="29369" y="2914"/>
                        <a:pt x="29387" y="8595"/>
                        <a:pt x="27194" y="12263"/>
                      </a:cubicBezTo>
                      <a:cubicBezTo>
                        <a:pt x="27017" y="12559"/>
                        <a:pt x="27279" y="12832"/>
                        <a:pt x="27543" y="12832"/>
                      </a:cubicBezTo>
                      <a:cubicBezTo>
                        <a:pt x="27638" y="12832"/>
                        <a:pt x="27733" y="12797"/>
                        <a:pt x="27808" y="12713"/>
                      </a:cubicBezTo>
                      <a:cubicBezTo>
                        <a:pt x="28352" y="12496"/>
                        <a:pt x="28936" y="12316"/>
                        <a:pt x="29506" y="12316"/>
                      </a:cubicBezTo>
                      <a:cubicBezTo>
                        <a:pt x="29983" y="12316"/>
                        <a:pt x="30449" y="12442"/>
                        <a:pt x="30871" y="12778"/>
                      </a:cubicBezTo>
                      <a:cubicBezTo>
                        <a:pt x="32152" y="13795"/>
                        <a:pt x="31389" y="15110"/>
                        <a:pt x="30700" y="16221"/>
                      </a:cubicBezTo>
                      <a:cubicBezTo>
                        <a:pt x="30683" y="16250"/>
                        <a:pt x="30671" y="16280"/>
                        <a:pt x="30666" y="16314"/>
                      </a:cubicBezTo>
                      <a:cubicBezTo>
                        <a:pt x="21461" y="16052"/>
                        <a:pt x="12267" y="15571"/>
                        <a:pt x="3067" y="15231"/>
                      </a:cubicBezTo>
                      <a:cubicBezTo>
                        <a:pt x="3058" y="15217"/>
                        <a:pt x="3045" y="15207"/>
                        <a:pt x="3033" y="15196"/>
                      </a:cubicBezTo>
                      <a:cubicBezTo>
                        <a:pt x="2090" y="14522"/>
                        <a:pt x="1143" y="13517"/>
                        <a:pt x="1388" y="12257"/>
                      </a:cubicBezTo>
                      <a:cubicBezTo>
                        <a:pt x="1542" y="11464"/>
                        <a:pt x="2140" y="10988"/>
                        <a:pt x="2774" y="10988"/>
                      </a:cubicBezTo>
                      <a:cubicBezTo>
                        <a:pt x="3156" y="10988"/>
                        <a:pt x="3550" y="11161"/>
                        <a:pt x="3868" y="11542"/>
                      </a:cubicBezTo>
                      <a:cubicBezTo>
                        <a:pt x="3871" y="11545"/>
                        <a:pt x="3874" y="11545"/>
                        <a:pt x="3877" y="11548"/>
                      </a:cubicBezTo>
                      <a:cubicBezTo>
                        <a:pt x="3894" y="11584"/>
                        <a:pt x="3908" y="11621"/>
                        <a:pt x="3924" y="11658"/>
                      </a:cubicBezTo>
                      <a:cubicBezTo>
                        <a:pt x="3971" y="11754"/>
                        <a:pt x="4057" y="11794"/>
                        <a:pt x="4147" y="11794"/>
                      </a:cubicBezTo>
                      <a:cubicBezTo>
                        <a:pt x="4323" y="11794"/>
                        <a:pt x="4512" y="11639"/>
                        <a:pt x="4439" y="11441"/>
                      </a:cubicBezTo>
                      <a:cubicBezTo>
                        <a:pt x="3313" y="8367"/>
                        <a:pt x="3382" y="4881"/>
                        <a:pt x="6859" y="3409"/>
                      </a:cubicBezTo>
                      <a:cubicBezTo>
                        <a:pt x="7480" y="3146"/>
                        <a:pt x="8095" y="3026"/>
                        <a:pt x="8687" y="3026"/>
                      </a:cubicBezTo>
                      <a:cubicBezTo>
                        <a:pt x="11160" y="3026"/>
                        <a:pt x="13229" y="5123"/>
                        <a:pt x="13688" y="7659"/>
                      </a:cubicBezTo>
                      <a:cubicBezTo>
                        <a:pt x="13719" y="7827"/>
                        <a:pt x="13862" y="7904"/>
                        <a:pt x="14009" y="7904"/>
                      </a:cubicBezTo>
                      <a:cubicBezTo>
                        <a:pt x="14193" y="7904"/>
                        <a:pt x="14382" y="7783"/>
                        <a:pt x="14364" y="7569"/>
                      </a:cubicBezTo>
                      <a:cubicBezTo>
                        <a:pt x="14353" y="7446"/>
                        <a:pt x="14338" y="7325"/>
                        <a:pt x="14319" y="7204"/>
                      </a:cubicBezTo>
                      <a:cubicBezTo>
                        <a:pt x="15288" y="3822"/>
                        <a:pt x="18986" y="764"/>
                        <a:pt x="22601" y="764"/>
                      </a:cubicBezTo>
                      <a:close/>
                      <a:moveTo>
                        <a:pt x="22670" y="0"/>
                      </a:moveTo>
                      <a:cubicBezTo>
                        <a:pt x="19011" y="0"/>
                        <a:pt x="15203" y="2784"/>
                        <a:pt x="14077" y="6233"/>
                      </a:cubicBezTo>
                      <a:cubicBezTo>
                        <a:pt x="13279" y="3933"/>
                        <a:pt x="11034" y="2265"/>
                        <a:pt x="8622" y="2265"/>
                      </a:cubicBezTo>
                      <a:cubicBezTo>
                        <a:pt x="8030" y="2265"/>
                        <a:pt x="7428" y="2365"/>
                        <a:pt x="6834" y="2582"/>
                      </a:cubicBezTo>
                      <a:cubicBezTo>
                        <a:pt x="3352" y="3851"/>
                        <a:pt x="2472" y="7230"/>
                        <a:pt x="3419" y="10359"/>
                      </a:cubicBezTo>
                      <a:cubicBezTo>
                        <a:pt x="3233" y="10296"/>
                        <a:pt x="3034" y="10266"/>
                        <a:pt x="2833" y="10266"/>
                      </a:cubicBezTo>
                      <a:cubicBezTo>
                        <a:pt x="2096" y="10266"/>
                        <a:pt x="1320" y="10671"/>
                        <a:pt x="953" y="11332"/>
                      </a:cubicBezTo>
                      <a:cubicBezTo>
                        <a:pt x="0" y="13046"/>
                        <a:pt x="1273" y="14830"/>
                        <a:pt x="2763" y="15658"/>
                      </a:cubicBezTo>
                      <a:cubicBezTo>
                        <a:pt x="2767" y="15662"/>
                        <a:pt x="2771" y="15660"/>
                        <a:pt x="2776" y="15663"/>
                      </a:cubicBezTo>
                      <a:cubicBezTo>
                        <a:pt x="2816" y="15698"/>
                        <a:pt x="2866" y="15720"/>
                        <a:pt x="2920" y="15724"/>
                      </a:cubicBezTo>
                      <a:cubicBezTo>
                        <a:pt x="12190" y="16507"/>
                        <a:pt x="21512" y="16838"/>
                        <a:pt x="30810" y="17086"/>
                      </a:cubicBezTo>
                      <a:cubicBezTo>
                        <a:pt x="30814" y="17086"/>
                        <a:pt x="30818" y="17086"/>
                        <a:pt x="30822" y="17086"/>
                      </a:cubicBezTo>
                      <a:cubicBezTo>
                        <a:pt x="31106" y="17086"/>
                        <a:pt x="31217" y="16826"/>
                        <a:pt x="31164" y="16608"/>
                      </a:cubicBezTo>
                      <a:cubicBezTo>
                        <a:pt x="31168" y="16602"/>
                        <a:pt x="31176" y="16599"/>
                        <a:pt x="31181" y="16593"/>
                      </a:cubicBezTo>
                      <a:cubicBezTo>
                        <a:pt x="32101" y="15401"/>
                        <a:pt x="32766" y="13811"/>
                        <a:pt x="31560" y="12563"/>
                      </a:cubicBezTo>
                      <a:cubicBezTo>
                        <a:pt x="30999" y="11982"/>
                        <a:pt x="30256" y="11725"/>
                        <a:pt x="29499" y="11725"/>
                      </a:cubicBezTo>
                      <a:cubicBezTo>
                        <a:pt x="29075" y="11725"/>
                        <a:pt x="28647" y="11805"/>
                        <a:pt x="28243" y="11954"/>
                      </a:cubicBezTo>
                      <a:cubicBezTo>
                        <a:pt x="30275" y="7939"/>
                        <a:pt x="29802" y="2266"/>
                        <a:pt x="25042" y="430"/>
                      </a:cubicBezTo>
                      <a:cubicBezTo>
                        <a:pt x="24279" y="136"/>
                        <a:pt x="23478" y="0"/>
                        <a:pt x="2267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lIns="91425" tIns="91425" rIns="91425" bIns="91425" anchor="ctr"/>
                <a:lstStyle/>
                <a:p>
                  <a:pPr defTabSz="914378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defRPr/>
                  </a:pPr>
                  <a:endParaRPr sz="1400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226" name="Google Shape;366;p23">
                <a:extLst>
                  <a:ext uri="{FF2B5EF4-FFF2-40B4-BE49-F238E27FC236}">
                    <a16:creationId xmlns:a16="http://schemas.microsoft.com/office/drawing/2014/main" id="{F29898AB-FE1A-48A0-9830-E144E935EC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14622" y="474596"/>
                <a:ext cx="141868" cy="100403"/>
                <a:chOff x="4114622" y="474596"/>
                <a:chExt cx="141868" cy="100403"/>
              </a:xfrm>
            </p:grpSpPr>
            <p:sp>
              <p:nvSpPr>
                <p:cNvPr id="149" name="Google Shape;367;p23">
                  <a:extLst>
                    <a:ext uri="{FF2B5EF4-FFF2-40B4-BE49-F238E27FC236}">
                      <a16:creationId xmlns:a16="http://schemas.microsoft.com/office/drawing/2014/main" id="{534C7C76-E872-4A5D-BAE5-602909CF186C}"/>
                    </a:ext>
                  </a:extLst>
                </p:cNvPr>
                <p:cNvSpPr/>
                <p:nvPr/>
              </p:nvSpPr>
              <p:spPr>
                <a:xfrm>
                  <a:off x="4114780" y="473987"/>
                  <a:ext cx="70856" cy="91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1" h="2745" extrusionOk="0">
                      <a:moveTo>
                        <a:pt x="117" y="0"/>
                      </a:moveTo>
                      <a:cubicBezTo>
                        <a:pt x="43" y="0"/>
                        <a:pt x="0" y="122"/>
                        <a:pt x="77" y="158"/>
                      </a:cubicBezTo>
                      <a:cubicBezTo>
                        <a:pt x="1111" y="639"/>
                        <a:pt x="1641" y="1527"/>
                        <a:pt x="1802" y="2624"/>
                      </a:cubicBezTo>
                      <a:cubicBezTo>
                        <a:pt x="1814" y="2707"/>
                        <a:pt x="1883" y="2745"/>
                        <a:pt x="1954" y="2745"/>
                      </a:cubicBezTo>
                      <a:cubicBezTo>
                        <a:pt x="2045" y="2745"/>
                        <a:pt x="2140" y="2685"/>
                        <a:pt x="2134" y="2579"/>
                      </a:cubicBezTo>
                      <a:cubicBezTo>
                        <a:pt x="2071" y="1420"/>
                        <a:pt x="1205" y="403"/>
                        <a:pt x="142" y="5"/>
                      </a:cubicBezTo>
                      <a:cubicBezTo>
                        <a:pt x="133" y="2"/>
                        <a:pt x="125" y="0"/>
                        <a:pt x="11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lIns="91425" tIns="91425" rIns="91425" bIns="91425" anchor="ctr"/>
                <a:lstStyle/>
                <a:p>
                  <a:pPr defTabSz="914378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defRPr/>
                  </a:pPr>
                  <a:endParaRPr sz="1400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" name="Google Shape;368;p23">
                  <a:extLst>
                    <a:ext uri="{FF2B5EF4-FFF2-40B4-BE49-F238E27FC236}">
                      <a16:creationId xmlns:a16="http://schemas.microsoft.com/office/drawing/2014/main" id="{AD7B782D-D613-4EBB-BBB2-D2E2088E4D53}"/>
                    </a:ext>
                  </a:extLst>
                </p:cNvPr>
                <p:cNvSpPr/>
                <p:nvPr/>
              </p:nvSpPr>
              <p:spPr>
                <a:xfrm>
                  <a:off x="4200095" y="479526"/>
                  <a:ext cx="56395" cy="955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7" h="2848" extrusionOk="0">
                      <a:moveTo>
                        <a:pt x="207" y="1"/>
                      </a:moveTo>
                      <a:cubicBezTo>
                        <a:pt x="75" y="1"/>
                        <a:pt x="0" y="200"/>
                        <a:pt x="132" y="300"/>
                      </a:cubicBezTo>
                      <a:cubicBezTo>
                        <a:pt x="898" y="879"/>
                        <a:pt x="1182" y="1693"/>
                        <a:pt x="1121" y="2626"/>
                      </a:cubicBezTo>
                      <a:cubicBezTo>
                        <a:pt x="1113" y="2766"/>
                        <a:pt x="1240" y="2847"/>
                        <a:pt x="1361" y="2847"/>
                      </a:cubicBezTo>
                      <a:cubicBezTo>
                        <a:pt x="1456" y="2847"/>
                        <a:pt x="1546" y="2797"/>
                        <a:pt x="1564" y="2686"/>
                      </a:cubicBezTo>
                      <a:cubicBezTo>
                        <a:pt x="1726" y="1643"/>
                        <a:pt x="1184" y="572"/>
                        <a:pt x="291" y="27"/>
                      </a:cubicBezTo>
                      <a:cubicBezTo>
                        <a:pt x="261" y="9"/>
                        <a:pt x="233" y="1"/>
                        <a:pt x="2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lIns="91425" tIns="91425" rIns="91425" bIns="91425" anchor="ctr"/>
                <a:lstStyle/>
                <a:p>
                  <a:pPr defTabSz="914378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defRPr/>
                  </a:pPr>
                  <a:endParaRPr sz="1400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64" name="Google Shape;892;p32">
            <a:extLst>
              <a:ext uri="{FF2B5EF4-FFF2-40B4-BE49-F238E27FC236}">
                <a16:creationId xmlns:a16="http://schemas.microsoft.com/office/drawing/2014/main" id="{369D324C-80F7-492A-8512-4FFF76050F44}"/>
              </a:ext>
            </a:extLst>
          </p:cNvPr>
          <p:cNvSpPr/>
          <p:nvPr/>
        </p:nvSpPr>
        <p:spPr>
          <a:xfrm rot="9892894">
            <a:off x="717550" y="679450"/>
            <a:ext cx="3898900" cy="2513013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lIns="68569" tIns="68569" rIns="68569" bIns="68569" anchor="ctr"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5127" name="Google Shape;448;p23">
            <a:extLst>
              <a:ext uri="{FF2B5EF4-FFF2-40B4-BE49-F238E27FC236}">
                <a16:creationId xmlns:a16="http://schemas.microsoft.com/office/drawing/2014/main" id="{96B441C3-9B91-4642-BAC9-C556A022C002}"/>
              </a:ext>
            </a:extLst>
          </p:cNvPr>
          <p:cNvGrpSpPr>
            <a:grpSpLocks/>
          </p:cNvGrpSpPr>
          <p:nvPr/>
        </p:nvGrpSpPr>
        <p:grpSpPr bwMode="auto">
          <a:xfrm rot="449218">
            <a:off x="971550" y="4816475"/>
            <a:ext cx="1366838" cy="965200"/>
            <a:chOff x="4368" y="4500332"/>
            <a:chExt cx="1550979" cy="1347924"/>
          </a:xfrm>
        </p:grpSpPr>
        <p:grpSp>
          <p:nvGrpSpPr>
            <p:cNvPr id="5209" name="Google Shape;449;p23">
              <a:extLst>
                <a:ext uri="{FF2B5EF4-FFF2-40B4-BE49-F238E27FC236}">
                  <a16:creationId xmlns:a16="http://schemas.microsoft.com/office/drawing/2014/main" id="{096EEE0E-FD6B-46EA-8960-E4EAA4E9BD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169" name="Google Shape;450;p23">
                <a:extLst>
                  <a:ext uri="{FF2B5EF4-FFF2-40B4-BE49-F238E27FC236}">
                    <a16:creationId xmlns:a16="http://schemas.microsoft.com/office/drawing/2014/main" id="{8B70F53B-881C-4149-AE56-485F3182C322}"/>
                  </a:ext>
                </a:extLst>
              </p:cNvPr>
              <p:cNvSpPr/>
              <p:nvPr/>
            </p:nvSpPr>
            <p:spPr>
              <a:xfrm>
                <a:off x="4083" y="4499402"/>
                <a:ext cx="1507746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Google Shape;451;p23">
                <a:extLst>
                  <a:ext uri="{FF2B5EF4-FFF2-40B4-BE49-F238E27FC236}">
                    <a16:creationId xmlns:a16="http://schemas.microsoft.com/office/drawing/2014/main" id="{DBE61718-AAF3-4A96-94D0-829A8DC8604B}"/>
                  </a:ext>
                </a:extLst>
              </p:cNvPr>
              <p:cNvSpPr/>
              <p:nvPr/>
            </p:nvSpPr>
            <p:spPr>
              <a:xfrm>
                <a:off x="432403" y="5229012"/>
                <a:ext cx="306233" cy="215048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452;p23">
                <a:extLst>
                  <a:ext uri="{FF2B5EF4-FFF2-40B4-BE49-F238E27FC236}">
                    <a16:creationId xmlns:a16="http://schemas.microsoft.com/office/drawing/2014/main" id="{E48FB274-8899-42CE-8101-C2BA433515E1}"/>
                  </a:ext>
                </a:extLst>
              </p:cNvPr>
              <p:cNvSpPr/>
              <p:nvPr/>
            </p:nvSpPr>
            <p:spPr>
              <a:xfrm>
                <a:off x="363280" y="5121721"/>
                <a:ext cx="306233" cy="223914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453;p23">
                <a:extLst>
                  <a:ext uri="{FF2B5EF4-FFF2-40B4-BE49-F238E27FC236}">
                    <a16:creationId xmlns:a16="http://schemas.microsoft.com/office/drawing/2014/main" id="{2A268E6D-ECB1-45BF-A757-CCDC66A5EC3D}"/>
                  </a:ext>
                </a:extLst>
              </p:cNvPr>
              <p:cNvSpPr/>
              <p:nvPr/>
            </p:nvSpPr>
            <p:spPr>
              <a:xfrm>
                <a:off x="303749" y="5023249"/>
                <a:ext cx="288219" cy="226132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454;p23">
                <a:extLst>
                  <a:ext uri="{FF2B5EF4-FFF2-40B4-BE49-F238E27FC236}">
                    <a16:creationId xmlns:a16="http://schemas.microsoft.com/office/drawing/2014/main" id="{36F8C713-F96C-4301-9E94-B663B4D8E31E}"/>
                  </a:ext>
                </a:extLst>
              </p:cNvPr>
              <p:cNvSpPr/>
              <p:nvPr/>
            </p:nvSpPr>
            <p:spPr>
              <a:xfrm>
                <a:off x="229141" y="4937221"/>
                <a:ext cx="284616" cy="226132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Google Shape;455;p23">
                <a:extLst>
                  <a:ext uri="{FF2B5EF4-FFF2-40B4-BE49-F238E27FC236}">
                    <a16:creationId xmlns:a16="http://schemas.microsoft.com/office/drawing/2014/main" id="{10A5B063-A456-44EB-9F1F-7EC07AEA0C1F}"/>
                  </a:ext>
                </a:extLst>
              </p:cNvPr>
              <p:cNvSpPr/>
              <p:nvPr/>
            </p:nvSpPr>
            <p:spPr>
              <a:xfrm>
                <a:off x="134664" y="4861269"/>
                <a:ext cx="333253" cy="203962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Google Shape;456;p23">
                <a:extLst>
                  <a:ext uri="{FF2B5EF4-FFF2-40B4-BE49-F238E27FC236}">
                    <a16:creationId xmlns:a16="http://schemas.microsoft.com/office/drawing/2014/main" id="{377F9C42-38A0-451D-A16C-D659E0646964}"/>
                  </a:ext>
                </a:extLst>
              </p:cNvPr>
              <p:cNvSpPr/>
              <p:nvPr/>
            </p:nvSpPr>
            <p:spPr>
              <a:xfrm>
                <a:off x="836173" y="4929048"/>
                <a:ext cx="304431" cy="210612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457;p23">
                <a:extLst>
                  <a:ext uri="{FF2B5EF4-FFF2-40B4-BE49-F238E27FC236}">
                    <a16:creationId xmlns:a16="http://schemas.microsoft.com/office/drawing/2014/main" id="{5330F06A-3A3D-4672-A543-5B1DB2B91257}"/>
                  </a:ext>
                </a:extLst>
              </p:cNvPr>
              <p:cNvSpPr/>
              <p:nvPr/>
            </p:nvSpPr>
            <p:spPr>
              <a:xfrm>
                <a:off x="797993" y="4865136"/>
                <a:ext cx="315239" cy="23500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458;p23">
                <a:extLst>
                  <a:ext uri="{FF2B5EF4-FFF2-40B4-BE49-F238E27FC236}">
                    <a16:creationId xmlns:a16="http://schemas.microsoft.com/office/drawing/2014/main" id="{CD215141-5F11-444B-ACAE-A96EADF303BA}"/>
                  </a:ext>
                </a:extLst>
              </p:cNvPr>
              <p:cNvSpPr/>
              <p:nvPr/>
            </p:nvSpPr>
            <p:spPr>
              <a:xfrm>
                <a:off x="710482" y="4722941"/>
                <a:ext cx="313438" cy="241652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459;p23">
                <a:extLst>
                  <a:ext uri="{FF2B5EF4-FFF2-40B4-BE49-F238E27FC236}">
                    <a16:creationId xmlns:a16="http://schemas.microsoft.com/office/drawing/2014/main" id="{3FB70BE1-7193-4B97-A412-375A31A80850}"/>
                  </a:ext>
                </a:extLst>
              </p:cNvPr>
              <p:cNvSpPr/>
              <p:nvPr/>
            </p:nvSpPr>
            <p:spPr>
              <a:xfrm>
                <a:off x="626302" y="4630745"/>
                <a:ext cx="322446" cy="243868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460;p23">
                <a:extLst>
                  <a:ext uri="{FF2B5EF4-FFF2-40B4-BE49-F238E27FC236}">
                    <a16:creationId xmlns:a16="http://schemas.microsoft.com/office/drawing/2014/main" id="{83AFF3F9-4975-4CF6-AC72-3B20106507C8}"/>
                  </a:ext>
                </a:extLst>
              </p:cNvPr>
              <p:cNvSpPr/>
              <p:nvPr/>
            </p:nvSpPr>
            <p:spPr>
              <a:xfrm>
                <a:off x="566920" y="4546765"/>
                <a:ext cx="318843" cy="252736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91425" tIns="91425" rIns="91425" bIns="91425" anchor="ctr"/>
              <a:lstStyle/>
              <a:p>
                <a:pPr defTabSz="914378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defRPr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7" name="Google Shape;461;p23">
              <a:extLst>
                <a:ext uri="{FF2B5EF4-FFF2-40B4-BE49-F238E27FC236}">
                  <a16:creationId xmlns:a16="http://schemas.microsoft.com/office/drawing/2014/main" id="{62F62FA2-0481-4ACC-AC11-9753BBC620E6}"/>
                </a:ext>
              </a:extLst>
            </p:cNvPr>
            <p:cNvSpPr/>
            <p:nvPr/>
          </p:nvSpPr>
          <p:spPr>
            <a:xfrm>
              <a:off x="1339045" y="5116920"/>
              <a:ext cx="118890" cy="4655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462;p23">
              <a:extLst>
                <a:ext uri="{FF2B5EF4-FFF2-40B4-BE49-F238E27FC236}">
                  <a16:creationId xmlns:a16="http://schemas.microsoft.com/office/drawing/2014/main" id="{955DE806-A7C1-4408-BB67-5B4F4BEB5183}"/>
                </a:ext>
              </a:extLst>
            </p:cNvPr>
            <p:cNvSpPr/>
            <p:nvPr/>
          </p:nvSpPr>
          <p:spPr>
            <a:xfrm>
              <a:off x="1427429" y="5172001"/>
              <a:ext cx="117090" cy="26604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128" name="Google Shape;1979;p45">
            <a:extLst>
              <a:ext uri="{FF2B5EF4-FFF2-40B4-BE49-F238E27FC236}">
                <a16:creationId xmlns:a16="http://schemas.microsoft.com/office/drawing/2014/main" id="{A4A03C96-AEFE-44CB-9EA6-1ED8D8294A84}"/>
              </a:ext>
            </a:extLst>
          </p:cNvPr>
          <p:cNvGrpSpPr>
            <a:grpSpLocks/>
          </p:cNvGrpSpPr>
          <p:nvPr/>
        </p:nvGrpSpPr>
        <p:grpSpPr bwMode="auto">
          <a:xfrm>
            <a:off x="992188" y="3365500"/>
            <a:ext cx="912812" cy="1282700"/>
            <a:chOff x="2475306" y="2531490"/>
            <a:chExt cx="1411927" cy="1922354"/>
          </a:xfrm>
        </p:grpSpPr>
        <p:grpSp>
          <p:nvGrpSpPr>
            <p:cNvPr id="5130" name="Google Shape;1980;p45">
              <a:extLst>
                <a:ext uri="{FF2B5EF4-FFF2-40B4-BE49-F238E27FC236}">
                  <a16:creationId xmlns:a16="http://schemas.microsoft.com/office/drawing/2014/main" id="{6AFE35D0-01AD-4323-AD49-2CD325E3F9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75306" y="2531490"/>
              <a:ext cx="1411927" cy="1922354"/>
              <a:chOff x="2541781" y="2498527"/>
              <a:chExt cx="1411927" cy="1922354"/>
            </a:xfrm>
          </p:grpSpPr>
          <p:sp>
            <p:nvSpPr>
              <p:cNvPr id="189" name="Google Shape;1981;p45">
                <a:extLst>
                  <a:ext uri="{FF2B5EF4-FFF2-40B4-BE49-F238E27FC236}">
                    <a16:creationId xmlns:a16="http://schemas.microsoft.com/office/drawing/2014/main" id="{48E7FFD8-CD8D-412D-A29C-E12EB5F9CAB4}"/>
                  </a:ext>
                </a:extLst>
              </p:cNvPr>
              <p:cNvSpPr/>
              <p:nvPr/>
            </p:nvSpPr>
            <p:spPr>
              <a:xfrm>
                <a:off x="2917476" y="2715030"/>
                <a:ext cx="994489" cy="827945"/>
              </a:xfrm>
              <a:custGeom>
                <a:avLst/>
                <a:gdLst/>
                <a:ahLst/>
                <a:cxnLst/>
                <a:rect l="l" t="t" r="r" b="b"/>
                <a:pathLst>
                  <a:path w="71711" h="59714" extrusionOk="0">
                    <a:moveTo>
                      <a:pt x="62253" y="1"/>
                    </a:moveTo>
                    <a:cubicBezTo>
                      <a:pt x="61871" y="1"/>
                      <a:pt x="61577" y="307"/>
                      <a:pt x="61490" y="652"/>
                    </a:cubicBezTo>
                    <a:cubicBezTo>
                      <a:pt x="61255" y="789"/>
                      <a:pt x="61075" y="1026"/>
                      <a:pt x="61018" y="1381"/>
                    </a:cubicBezTo>
                    <a:cubicBezTo>
                      <a:pt x="60019" y="7474"/>
                      <a:pt x="57902" y="13031"/>
                      <a:pt x="53900" y="17804"/>
                    </a:cubicBezTo>
                    <a:cubicBezTo>
                      <a:pt x="53725" y="18006"/>
                      <a:pt x="53619" y="18262"/>
                      <a:pt x="53602" y="18529"/>
                    </a:cubicBezTo>
                    <a:cubicBezTo>
                      <a:pt x="52923" y="19187"/>
                      <a:pt x="52253" y="19855"/>
                      <a:pt x="51693" y="20634"/>
                    </a:cubicBezTo>
                    <a:cubicBezTo>
                      <a:pt x="51601" y="20762"/>
                      <a:pt x="51552" y="20918"/>
                      <a:pt x="51533" y="21080"/>
                    </a:cubicBezTo>
                    <a:cubicBezTo>
                      <a:pt x="50365" y="21837"/>
                      <a:pt x="49179" y="22469"/>
                      <a:pt x="48224" y="23480"/>
                    </a:cubicBezTo>
                    <a:cubicBezTo>
                      <a:pt x="47517" y="23791"/>
                      <a:pt x="46889" y="24203"/>
                      <a:pt x="46401" y="24835"/>
                    </a:cubicBezTo>
                    <a:cubicBezTo>
                      <a:pt x="43714" y="26511"/>
                      <a:pt x="40925" y="27182"/>
                      <a:pt x="37991" y="28217"/>
                    </a:cubicBezTo>
                    <a:cubicBezTo>
                      <a:pt x="37924" y="28242"/>
                      <a:pt x="37860" y="28275"/>
                      <a:pt x="37801" y="28314"/>
                    </a:cubicBezTo>
                    <a:cubicBezTo>
                      <a:pt x="37583" y="28214"/>
                      <a:pt x="37360" y="28127"/>
                      <a:pt x="37129" y="28057"/>
                    </a:cubicBezTo>
                    <a:cubicBezTo>
                      <a:pt x="37051" y="28033"/>
                      <a:pt x="36975" y="28022"/>
                      <a:pt x="36902" y="28022"/>
                    </a:cubicBezTo>
                    <a:cubicBezTo>
                      <a:pt x="36247" y="28022"/>
                      <a:pt x="35831" y="28904"/>
                      <a:pt x="36345" y="29405"/>
                    </a:cubicBezTo>
                    <a:cubicBezTo>
                      <a:pt x="37711" y="30741"/>
                      <a:pt x="37704" y="31685"/>
                      <a:pt x="36887" y="33232"/>
                    </a:cubicBezTo>
                    <a:cubicBezTo>
                      <a:pt x="36830" y="33322"/>
                      <a:pt x="36771" y="33412"/>
                      <a:pt x="36714" y="33502"/>
                    </a:cubicBezTo>
                    <a:cubicBezTo>
                      <a:pt x="36141" y="33710"/>
                      <a:pt x="35516" y="33843"/>
                      <a:pt x="34978" y="34082"/>
                    </a:cubicBezTo>
                    <a:cubicBezTo>
                      <a:pt x="34964" y="34089"/>
                      <a:pt x="34952" y="34096"/>
                      <a:pt x="34938" y="34103"/>
                    </a:cubicBezTo>
                    <a:cubicBezTo>
                      <a:pt x="34794" y="34053"/>
                      <a:pt x="34645" y="34018"/>
                      <a:pt x="34495" y="34003"/>
                    </a:cubicBezTo>
                    <a:cubicBezTo>
                      <a:pt x="34475" y="34001"/>
                      <a:pt x="34456" y="34000"/>
                      <a:pt x="34437" y="34000"/>
                    </a:cubicBezTo>
                    <a:cubicBezTo>
                      <a:pt x="34023" y="34000"/>
                      <a:pt x="33686" y="34419"/>
                      <a:pt x="33686" y="34809"/>
                    </a:cubicBezTo>
                    <a:cubicBezTo>
                      <a:pt x="33686" y="34866"/>
                      <a:pt x="33709" y="34913"/>
                      <a:pt x="33717" y="34963"/>
                    </a:cubicBezTo>
                    <a:cubicBezTo>
                      <a:pt x="33103" y="35647"/>
                      <a:pt x="32916" y="36532"/>
                      <a:pt x="33214" y="37588"/>
                    </a:cubicBezTo>
                    <a:cubicBezTo>
                      <a:pt x="32752" y="37622"/>
                      <a:pt x="32291" y="37664"/>
                      <a:pt x="31829" y="37717"/>
                    </a:cubicBezTo>
                    <a:cubicBezTo>
                      <a:pt x="31758" y="37728"/>
                      <a:pt x="31689" y="37749"/>
                      <a:pt x="31621" y="37775"/>
                    </a:cubicBezTo>
                    <a:cubicBezTo>
                      <a:pt x="31510" y="37465"/>
                      <a:pt x="31202" y="37260"/>
                      <a:pt x="30882" y="37243"/>
                    </a:cubicBezTo>
                    <a:cubicBezTo>
                      <a:pt x="30889" y="37060"/>
                      <a:pt x="30858" y="36887"/>
                      <a:pt x="30750" y="36745"/>
                    </a:cubicBezTo>
                    <a:cubicBezTo>
                      <a:pt x="30491" y="36398"/>
                      <a:pt x="30018" y="36127"/>
                      <a:pt x="29862" y="35727"/>
                    </a:cubicBezTo>
                    <a:cubicBezTo>
                      <a:pt x="29739" y="35408"/>
                      <a:pt x="29446" y="35123"/>
                      <a:pt x="29096" y="35123"/>
                    </a:cubicBezTo>
                    <a:cubicBezTo>
                      <a:pt x="29023" y="35123"/>
                      <a:pt x="28948" y="35135"/>
                      <a:pt x="28871" y="35162"/>
                    </a:cubicBezTo>
                    <a:cubicBezTo>
                      <a:pt x="27835" y="35524"/>
                      <a:pt x="26991" y="36634"/>
                      <a:pt x="26298" y="37700"/>
                    </a:cubicBezTo>
                    <a:cubicBezTo>
                      <a:pt x="25879" y="37756"/>
                      <a:pt x="25464" y="37825"/>
                      <a:pt x="25045" y="37878"/>
                    </a:cubicBezTo>
                    <a:cubicBezTo>
                      <a:pt x="25019" y="37799"/>
                      <a:pt x="24988" y="37723"/>
                      <a:pt x="24958" y="37643"/>
                    </a:cubicBezTo>
                    <a:cubicBezTo>
                      <a:pt x="24844" y="36736"/>
                      <a:pt x="24778" y="35820"/>
                      <a:pt x="24370" y="34967"/>
                    </a:cubicBezTo>
                    <a:cubicBezTo>
                      <a:pt x="24236" y="34686"/>
                      <a:pt x="23995" y="34568"/>
                      <a:pt x="23744" y="34568"/>
                    </a:cubicBezTo>
                    <a:cubicBezTo>
                      <a:pt x="23643" y="34568"/>
                      <a:pt x="23539" y="34588"/>
                      <a:pt x="23440" y="34624"/>
                    </a:cubicBezTo>
                    <a:cubicBezTo>
                      <a:pt x="22218" y="33293"/>
                      <a:pt x="19904" y="32826"/>
                      <a:pt x="20899" y="30260"/>
                    </a:cubicBezTo>
                    <a:cubicBezTo>
                      <a:pt x="21096" y="29753"/>
                      <a:pt x="20589" y="29225"/>
                      <a:pt x="20093" y="29225"/>
                    </a:cubicBezTo>
                    <a:cubicBezTo>
                      <a:pt x="19961" y="29225"/>
                      <a:pt x="19830" y="29263"/>
                      <a:pt x="19713" y="29348"/>
                    </a:cubicBezTo>
                    <a:cubicBezTo>
                      <a:pt x="17134" y="31228"/>
                      <a:pt x="13734" y="32433"/>
                      <a:pt x="11519" y="34818"/>
                    </a:cubicBezTo>
                    <a:cubicBezTo>
                      <a:pt x="11438" y="34786"/>
                      <a:pt x="11354" y="34768"/>
                      <a:pt x="11270" y="34768"/>
                    </a:cubicBezTo>
                    <a:cubicBezTo>
                      <a:pt x="11089" y="34768"/>
                      <a:pt x="10906" y="34849"/>
                      <a:pt x="10750" y="35045"/>
                    </a:cubicBezTo>
                    <a:cubicBezTo>
                      <a:pt x="9530" y="36584"/>
                      <a:pt x="8346" y="37885"/>
                      <a:pt x="7300" y="39279"/>
                    </a:cubicBezTo>
                    <a:cubicBezTo>
                      <a:pt x="7052" y="39424"/>
                      <a:pt x="6822" y="39596"/>
                      <a:pt x="6615" y="39791"/>
                    </a:cubicBezTo>
                    <a:cubicBezTo>
                      <a:pt x="6305" y="40080"/>
                      <a:pt x="6036" y="40411"/>
                      <a:pt x="5818" y="40773"/>
                    </a:cubicBezTo>
                    <a:cubicBezTo>
                      <a:pt x="4561" y="42431"/>
                      <a:pt x="3642" y="44242"/>
                      <a:pt x="2638" y="46097"/>
                    </a:cubicBezTo>
                    <a:cubicBezTo>
                      <a:pt x="1465" y="48265"/>
                      <a:pt x="49" y="50671"/>
                      <a:pt x="18" y="53217"/>
                    </a:cubicBezTo>
                    <a:cubicBezTo>
                      <a:pt x="0" y="54619"/>
                      <a:pt x="288" y="55684"/>
                      <a:pt x="795" y="56499"/>
                    </a:cubicBezTo>
                    <a:cubicBezTo>
                      <a:pt x="949" y="57264"/>
                      <a:pt x="1432" y="57988"/>
                      <a:pt x="2344" y="58509"/>
                    </a:cubicBezTo>
                    <a:cubicBezTo>
                      <a:pt x="2531" y="58616"/>
                      <a:pt x="2720" y="58724"/>
                      <a:pt x="2908" y="58831"/>
                    </a:cubicBezTo>
                    <a:cubicBezTo>
                      <a:pt x="3249" y="59028"/>
                      <a:pt x="3623" y="59167"/>
                      <a:pt x="4011" y="59238"/>
                    </a:cubicBezTo>
                    <a:cubicBezTo>
                      <a:pt x="4817" y="59528"/>
                      <a:pt x="5636" y="59714"/>
                      <a:pt x="6514" y="59714"/>
                    </a:cubicBezTo>
                    <a:cubicBezTo>
                      <a:pt x="6739" y="59714"/>
                      <a:pt x="6969" y="59701"/>
                      <a:pt x="7203" y="59676"/>
                    </a:cubicBezTo>
                    <a:cubicBezTo>
                      <a:pt x="7627" y="59631"/>
                      <a:pt x="8037" y="59508"/>
                      <a:pt x="8417" y="59312"/>
                    </a:cubicBezTo>
                    <a:cubicBezTo>
                      <a:pt x="8469" y="59338"/>
                      <a:pt x="8526" y="59351"/>
                      <a:pt x="8583" y="59351"/>
                    </a:cubicBezTo>
                    <a:cubicBezTo>
                      <a:pt x="8616" y="59351"/>
                      <a:pt x="8650" y="59347"/>
                      <a:pt x="8683" y="59338"/>
                    </a:cubicBezTo>
                    <a:cubicBezTo>
                      <a:pt x="8811" y="59305"/>
                      <a:pt x="8943" y="59281"/>
                      <a:pt x="9074" y="59264"/>
                    </a:cubicBezTo>
                    <a:cubicBezTo>
                      <a:pt x="10075" y="59401"/>
                      <a:pt x="11079" y="59515"/>
                      <a:pt x="12099" y="59515"/>
                    </a:cubicBezTo>
                    <a:cubicBezTo>
                      <a:pt x="12136" y="59515"/>
                      <a:pt x="12172" y="59515"/>
                      <a:pt x="12209" y="59515"/>
                    </a:cubicBezTo>
                    <a:cubicBezTo>
                      <a:pt x="13170" y="59506"/>
                      <a:pt x="14106" y="59376"/>
                      <a:pt x="15024" y="59174"/>
                    </a:cubicBezTo>
                    <a:cubicBezTo>
                      <a:pt x="16599" y="59213"/>
                      <a:pt x="18174" y="59274"/>
                      <a:pt x="19751" y="59352"/>
                    </a:cubicBezTo>
                    <a:cubicBezTo>
                      <a:pt x="21085" y="59419"/>
                      <a:pt x="22721" y="59590"/>
                      <a:pt x="24314" y="59590"/>
                    </a:cubicBezTo>
                    <a:cubicBezTo>
                      <a:pt x="25639" y="59590"/>
                      <a:pt x="26935" y="59471"/>
                      <a:pt x="28003" y="59077"/>
                    </a:cubicBezTo>
                    <a:cubicBezTo>
                      <a:pt x="28374" y="58940"/>
                      <a:pt x="28687" y="58748"/>
                      <a:pt x="28978" y="58531"/>
                    </a:cubicBezTo>
                    <a:cubicBezTo>
                      <a:pt x="29073" y="58561"/>
                      <a:pt x="29172" y="58582"/>
                      <a:pt x="29272" y="58594"/>
                    </a:cubicBezTo>
                    <a:cubicBezTo>
                      <a:pt x="29318" y="58744"/>
                      <a:pt x="29439" y="58870"/>
                      <a:pt x="29622" y="58870"/>
                    </a:cubicBezTo>
                    <a:cubicBezTo>
                      <a:pt x="29631" y="58870"/>
                      <a:pt x="29639" y="58869"/>
                      <a:pt x="29648" y="58869"/>
                    </a:cubicBezTo>
                    <a:cubicBezTo>
                      <a:pt x="29958" y="58850"/>
                      <a:pt x="30262" y="58777"/>
                      <a:pt x="30562" y="58692"/>
                    </a:cubicBezTo>
                    <a:cubicBezTo>
                      <a:pt x="31021" y="58564"/>
                      <a:pt x="30879" y="57897"/>
                      <a:pt x="30464" y="57897"/>
                    </a:cubicBezTo>
                    <a:cubicBezTo>
                      <a:pt x="30427" y="57897"/>
                      <a:pt x="30388" y="57902"/>
                      <a:pt x="30347" y="57913"/>
                    </a:cubicBezTo>
                    <a:lnTo>
                      <a:pt x="30337" y="57915"/>
                    </a:lnTo>
                    <a:cubicBezTo>
                      <a:pt x="30344" y="57894"/>
                      <a:pt x="30352" y="57877"/>
                      <a:pt x="30359" y="57855"/>
                    </a:cubicBezTo>
                    <a:cubicBezTo>
                      <a:pt x="30451" y="57484"/>
                      <a:pt x="30413" y="57103"/>
                      <a:pt x="30366" y="56724"/>
                    </a:cubicBezTo>
                    <a:cubicBezTo>
                      <a:pt x="31554" y="53987"/>
                      <a:pt x="30901" y="49771"/>
                      <a:pt x="30512" y="47164"/>
                    </a:cubicBezTo>
                    <a:lnTo>
                      <a:pt x="30512" y="47164"/>
                    </a:lnTo>
                    <a:cubicBezTo>
                      <a:pt x="30566" y="47165"/>
                      <a:pt x="30621" y="47165"/>
                      <a:pt x="30676" y="47165"/>
                    </a:cubicBezTo>
                    <a:cubicBezTo>
                      <a:pt x="30943" y="47165"/>
                      <a:pt x="31212" y="47155"/>
                      <a:pt x="31477" y="47136"/>
                    </a:cubicBezTo>
                    <a:cubicBezTo>
                      <a:pt x="31552" y="47135"/>
                      <a:pt x="31626" y="47135"/>
                      <a:pt x="31699" y="47135"/>
                    </a:cubicBezTo>
                    <a:cubicBezTo>
                      <a:pt x="31864" y="47135"/>
                      <a:pt x="32027" y="47137"/>
                      <a:pt x="32187" y="47143"/>
                    </a:cubicBezTo>
                    <a:cubicBezTo>
                      <a:pt x="32281" y="47240"/>
                      <a:pt x="32398" y="47313"/>
                      <a:pt x="32528" y="47354"/>
                    </a:cubicBezTo>
                    <a:cubicBezTo>
                      <a:pt x="33499" y="47641"/>
                      <a:pt x="34415" y="47744"/>
                      <a:pt x="35255" y="48289"/>
                    </a:cubicBezTo>
                    <a:cubicBezTo>
                      <a:pt x="35374" y="48599"/>
                      <a:pt x="35417" y="48931"/>
                      <a:pt x="35379" y="49260"/>
                    </a:cubicBezTo>
                    <a:cubicBezTo>
                      <a:pt x="35330" y="49760"/>
                      <a:pt x="35757" y="50047"/>
                      <a:pt x="36184" y="50047"/>
                    </a:cubicBezTo>
                    <a:cubicBezTo>
                      <a:pt x="36460" y="50047"/>
                      <a:pt x="36736" y="49927"/>
                      <a:pt x="36884" y="49667"/>
                    </a:cubicBezTo>
                    <a:cubicBezTo>
                      <a:pt x="37218" y="49078"/>
                      <a:pt x="37649" y="48588"/>
                      <a:pt x="38135" y="48152"/>
                    </a:cubicBezTo>
                    <a:cubicBezTo>
                      <a:pt x="38232" y="48152"/>
                      <a:pt x="38329" y="48135"/>
                      <a:pt x="38419" y="48100"/>
                    </a:cubicBezTo>
                    <a:cubicBezTo>
                      <a:pt x="38486" y="48076"/>
                      <a:pt x="38547" y="48045"/>
                      <a:pt x="38611" y="48017"/>
                    </a:cubicBezTo>
                    <a:cubicBezTo>
                      <a:pt x="38613" y="48017"/>
                      <a:pt x="38615" y="48015"/>
                      <a:pt x="38616" y="48015"/>
                    </a:cubicBezTo>
                    <a:cubicBezTo>
                      <a:pt x="39473" y="47655"/>
                      <a:pt x="40198" y="47079"/>
                      <a:pt x="40988" y="46613"/>
                    </a:cubicBezTo>
                    <a:cubicBezTo>
                      <a:pt x="41015" y="46622"/>
                      <a:pt x="41043" y="46629"/>
                      <a:pt x="41071" y="46636"/>
                    </a:cubicBezTo>
                    <a:cubicBezTo>
                      <a:pt x="41145" y="46892"/>
                      <a:pt x="41353" y="47082"/>
                      <a:pt x="41597" y="47169"/>
                    </a:cubicBezTo>
                    <a:cubicBezTo>
                      <a:pt x="41640" y="47318"/>
                      <a:pt x="41691" y="47465"/>
                      <a:pt x="41749" y="47610"/>
                    </a:cubicBezTo>
                    <a:cubicBezTo>
                      <a:pt x="41478" y="47830"/>
                      <a:pt x="41216" y="48064"/>
                      <a:pt x="40945" y="48287"/>
                    </a:cubicBezTo>
                    <a:cubicBezTo>
                      <a:pt x="40804" y="48386"/>
                      <a:pt x="40669" y="48493"/>
                      <a:pt x="40541" y="48607"/>
                    </a:cubicBezTo>
                    <a:cubicBezTo>
                      <a:pt x="39985" y="49105"/>
                      <a:pt x="40507" y="50016"/>
                      <a:pt x="41119" y="50016"/>
                    </a:cubicBezTo>
                    <a:cubicBezTo>
                      <a:pt x="41251" y="50016"/>
                      <a:pt x="41388" y="49973"/>
                      <a:pt x="41519" y="49874"/>
                    </a:cubicBezTo>
                    <a:cubicBezTo>
                      <a:pt x="41575" y="49833"/>
                      <a:pt x="41627" y="49788"/>
                      <a:pt x="41678" y="49745"/>
                    </a:cubicBezTo>
                    <a:cubicBezTo>
                      <a:pt x="41680" y="49746"/>
                      <a:pt x="41682" y="49748"/>
                      <a:pt x="41682" y="49750"/>
                    </a:cubicBezTo>
                    <a:cubicBezTo>
                      <a:pt x="42051" y="49421"/>
                      <a:pt x="42558" y="49234"/>
                      <a:pt x="42920" y="48907"/>
                    </a:cubicBezTo>
                    <a:cubicBezTo>
                      <a:pt x="42952" y="48911"/>
                      <a:pt x="42984" y="48913"/>
                      <a:pt x="43015" y="48913"/>
                    </a:cubicBezTo>
                    <a:cubicBezTo>
                      <a:pt x="43660" y="48913"/>
                      <a:pt x="44226" y="48101"/>
                      <a:pt x="43621" y="47558"/>
                    </a:cubicBezTo>
                    <a:cubicBezTo>
                      <a:pt x="43513" y="47458"/>
                      <a:pt x="43420" y="47345"/>
                      <a:pt x="43344" y="47221"/>
                    </a:cubicBezTo>
                    <a:cubicBezTo>
                      <a:pt x="43273" y="46774"/>
                      <a:pt x="43114" y="46341"/>
                      <a:pt x="42920" y="45917"/>
                    </a:cubicBezTo>
                    <a:cubicBezTo>
                      <a:pt x="42958" y="45723"/>
                      <a:pt x="42935" y="45521"/>
                      <a:pt x="42852" y="45341"/>
                    </a:cubicBezTo>
                    <a:cubicBezTo>
                      <a:pt x="42804" y="44695"/>
                      <a:pt x="42809" y="44050"/>
                      <a:pt x="42767" y="43561"/>
                    </a:cubicBezTo>
                    <a:cubicBezTo>
                      <a:pt x="42622" y="41874"/>
                      <a:pt x="42295" y="40219"/>
                      <a:pt x="42243" y="38521"/>
                    </a:cubicBezTo>
                    <a:cubicBezTo>
                      <a:pt x="42238" y="38332"/>
                      <a:pt x="42167" y="38152"/>
                      <a:pt x="42040" y="38012"/>
                    </a:cubicBezTo>
                    <a:cubicBezTo>
                      <a:pt x="44410" y="37660"/>
                      <a:pt x="46809" y="36790"/>
                      <a:pt x="48727" y="36009"/>
                    </a:cubicBezTo>
                    <a:cubicBezTo>
                      <a:pt x="52465" y="34487"/>
                      <a:pt x="56001" y="31692"/>
                      <a:pt x="58771" y="28799"/>
                    </a:cubicBezTo>
                    <a:cubicBezTo>
                      <a:pt x="60201" y="27304"/>
                      <a:pt x="61334" y="25515"/>
                      <a:pt x="62337" y="23630"/>
                    </a:cubicBezTo>
                    <a:cubicBezTo>
                      <a:pt x="62383" y="23578"/>
                      <a:pt x="62432" y="23530"/>
                      <a:pt x="62475" y="23476"/>
                    </a:cubicBezTo>
                    <a:cubicBezTo>
                      <a:pt x="62634" y="23423"/>
                      <a:pt x="62782" y="23307"/>
                      <a:pt x="62880" y="23104"/>
                    </a:cubicBezTo>
                    <a:cubicBezTo>
                      <a:pt x="62946" y="22972"/>
                      <a:pt x="63012" y="22839"/>
                      <a:pt x="63078" y="22708"/>
                    </a:cubicBezTo>
                    <a:cubicBezTo>
                      <a:pt x="63500" y="22124"/>
                      <a:pt x="63893" y="21518"/>
                      <a:pt x="64255" y="20893"/>
                    </a:cubicBezTo>
                    <a:cubicBezTo>
                      <a:pt x="64416" y="20757"/>
                      <a:pt x="64575" y="20622"/>
                      <a:pt x="64736" y="20485"/>
                    </a:cubicBezTo>
                    <a:cubicBezTo>
                      <a:pt x="65167" y="20116"/>
                      <a:pt x="65174" y="19552"/>
                      <a:pt x="64945" y="19100"/>
                    </a:cubicBezTo>
                    <a:cubicBezTo>
                      <a:pt x="66065" y="16919"/>
                      <a:pt x="67083" y="14698"/>
                      <a:pt x="67807" y="12330"/>
                    </a:cubicBezTo>
                    <a:cubicBezTo>
                      <a:pt x="67838" y="12230"/>
                      <a:pt x="67850" y="12124"/>
                      <a:pt x="67841" y="12018"/>
                    </a:cubicBezTo>
                    <a:cubicBezTo>
                      <a:pt x="68158" y="11307"/>
                      <a:pt x="68463" y="10589"/>
                      <a:pt x="68735" y="9851"/>
                    </a:cubicBezTo>
                    <a:cubicBezTo>
                      <a:pt x="69557" y="8146"/>
                      <a:pt x="70215" y="6413"/>
                      <a:pt x="70419" y="4445"/>
                    </a:cubicBezTo>
                    <a:cubicBezTo>
                      <a:pt x="70422" y="4414"/>
                      <a:pt x="70419" y="4388"/>
                      <a:pt x="70419" y="4359"/>
                    </a:cubicBezTo>
                    <a:cubicBezTo>
                      <a:pt x="70622" y="4011"/>
                      <a:pt x="70867" y="3689"/>
                      <a:pt x="71151" y="3401"/>
                    </a:cubicBezTo>
                    <a:cubicBezTo>
                      <a:pt x="71711" y="2843"/>
                      <a:pt x="71217" y="2039"/>
                      <a:pt x="70533" y="2039"/>
                    </a:cubicBezTo>
                    <a:cubicBezTo>
                      <a:pt x="70479" y="2039"/>
                      <a:pt x="70423" y="2044"/>
                      <a:pt x="70367" y="2055"/>
                    </a:cubicBezTo>
                    <a:cubicBezTo>
                      <a:pt x="69983" y="2128"/>
                      <a:pt x="69592" y="2161"/>
                      <a:pt x="69196" y="2161"/>
                    </a:cubicBezTo>
                    <a:cubicBezTo>
                      <a:pt x="67278" y="2161"/>
                      <a:pt x="65259" y="1379"/>
                      <a:pt x="63531" y="547"/>
                    </a:cubicBezTo>
                    <a:cubicBezTo>
                      <a:pt x="63211" y="322"/>
                      <a:pt x="62854" y="149"/>
                      <a:pt x="62480" y="36"/>
                    </a:cubicBezTo>
                    <a:cubicBezTo>
                      <a:pt x="62402" y="12"/>
                      <a:pt x="62326" y="1"/>
                      <a:pt x="622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0" name="Google Shape;1982;p45">
                <a:extLst>
                  <a:ext uri="{FF2B5EF4-FFF2-40B4-BE49-F238E27FC236}">
                    <a16:creationId xmlns:a16="http://schemas.microsoft.com/office/drawing/2014/main" id="{19F513F5-9404-4300-A37F-03BE3D82288C}"/>
                  </a:ext>
                </a:extLst>
              </p:cNvPr>
              <p:cNvSpPr/>
              <p:nvPr/>
            </p:nvSpPr>
            <p:spPr>
              <a:xfrm>
                <a:off x="2728401" y="3504909"/>
                <a:ext cx="1215485" cy="118958"/>
              </a:xfrm>
              <a:custGeom>
                <a:avLst/>
                <a:gdLst/>
                <a:ahLst/>
                <a:cxnLst/>
                <a:rect l="l" t="t" r="r" b="b"/>
                <a:pathLst>
                  <a:path w="87753" h="8585" extrusionOk="0">
                    <a:moveTo>
                      <a:pt x="14098" y="0"/>
                    </a:moveTo>
                    <a:cubicBezTo>
                      <a:pt x="13261" y="0"/>
                      <a:pt x="12436" y="93"/>
                      <a:pt x="11557" y="232"/>
                    </a:cubicBezTo>
                    <a:cubicBezTo>
                      <a:pt x="10793" y="353"/>
                      <a:pt x="10035" y="399"/>
                      <a:pt x="9277" y="399"/>
                    </a:cubicBezTo>
                    <a:cubicBezTo>
                      <a:pt x="7976" y="399"/>
                      <a:pt x="6678" y="264"/>
                      <a:pt x="5365" y="147"/>
                    </a:cubicBezTo>
                    <a:cubicBezTo>
                      <a:pt x="4976" y="112"/>
                      <a:pt x="4582" y="91"/>
                      <a:pt x="4193" y="91"/>
                    </a:cubicBezTo>
                    <a:cubicBezTo>
                      <a:pt x="2183" y="91"/>
                      <a:pt x="332" y="676"/>
                      <a:pt x="153" y="3093"/>
                    </a:cubicBezTo>
                    <a:cubicBezTo>
                      <a:pt x="1" y="5181"/>
                      <a:pt x="177" y="6857"/>
                      <a:pt x="2353" y="7591"/>
                    </a:cubicBezTo>
                    <a:cubicBezTo>
                      <a:pt x="2792" y="7739"/>
                      <a:pt x="3273" y="7780"/>
                      <a:pt x="3764" y="7780"/>
                    </a:cubicBezTo>
                    <a:cubicBezTo>
                      <a:pt x="4368" y="7780"/>
                      <a:pt x="4987" y="7718"/>
                      <a:pt x="5560" y="7718"/>
                    </a:cubicBezTo>
                    <a:cubicBezTo>
                      <a:pt x="5639" y="7718"/>
                      <a:pt x="5717" y="7719"/>
                      <a:pt x="5795" y="7722"/>
                    </a:cubicBezTo>
                    <a:cubicBezTo>
                      <a:pt x="8166" y="7805"/>
                      <a:pt x="10526" y="8016"/>
                      <a:pt x="12899" y="8044"/>
                    </a:cubicBezTo>
                    <a:cubicBezTo>
                      <a:pt x="12909" y="8044"/>
                      <a:pt x="12919" y="8044"/>
                      <a:pt x="12930" y="8044"/>
                    </a:cubicBezTo>
                    <a:cubicBezTo>
                      <a:pt x="13356" y="8044"/>
                      <a:pt x="13691" y="7904"/>
                      <a:pt x="13939" y="7686"/>
                    </a:cubicBezTo>
                    <a:cubicBezTo>
                      <a:pt x="17254" y="7772"/>
                      <a:pt x="20586" y="7707"/>
                      <a:pt x="23912" y="7866"/>
                    </a:cubicBezTo>
                    <a:cubicBezTo>
                      <a:pt x="28132" y="8067"/>
                      <a:pt x="32357" y="8143"/>
                      <a:pt x="36583" y="8153"/>
                    </a:cubicBezTo>
                    <a:cubicBezTo>
                      <a:pt x="36587" y="8153"/>
                      <a:pt x="36591" y="8153"/>
                      <a:pt x="36595" y="8153"/>
                    </a:cubicBezTo>
                    <a:cubicBezTo>
                      <a:pt x="36833" y="8153"/>
                      <a:pt x="37070" y="8103"/>
                      <a:pt x="37286" y="8001"/>
                    </a:cubicBezTo>
                    <a:cubicBezTo>
                      <a:pt x="37504" y="8101"/>
                      <a:pt x="37741" y="8153"/>
                      <a:pt x="37982" y="8153"/>
                    </a:cubicBezTo>
                    <a:cubicBezTo>
                      <a:pt x="42579" y="8184"/>
                      <a:pt x="47165" y="8551"/>
                      <a:pt x="51761" y="8584"/>
                    </a:cubicBezTo>
                    <a:cubicBezTo>
                      <a:pt x="51763" y="8584"/>
                      <a:pt x="51766" y="8584"/>
                      <a:pt x="51769" y="8584"/>
                    </a:cubicBezTo>
                    <a:cubicBezTo>
                      <a:pt x="52182" y="8584"/>
                      <a:pt x="52507" y="8451"/>
                      <a:pt x="52754" y="8247"/>
                    </a:cubicBezTo>
                    <a:cubicBezTo>
                      <a:pt x="56225" y="8390"/>
                      <a:pt x="59696" y="8562"/>
                      <a:pt x="63172" y="8584"/>
                    </a:cubicBezTo>
                    <a:cubicBezTo>
                      <a:pt x="63174" y="8584"/>
                      <a:pt x="63176" y="8584"/>
                      <a:pt x="63178" y="8584"/>
                    </a:cubicBezTo>
                    <a:cubicBezTo>
                      <a:pt x="63705" y="8584"/>
                      <a:pt x="64092" y="8375"/>
                      <a:pt x="64349" y="8067"/>
                    </a:cubicBezTo>
                    <a:cubicBezTo>
                      <a:pt x="65142" y="8082"/>
                      <a:pt x="65933" y="8106"/>
                      <a:pt x="66724" y="8153"/>
                    </a:cubicBezTo>
                    <a:cubicBezTo>
                      <a:pt x="66760" y="8155"/>
                      <a:pt x="66796" y="8156"/>
                      <a:pt x="66831" y="8156"/>
                    </a:cubicBezTo>
                    <a:cubicBezTo>
                      <a:pt x="67275" y="8156"/>
                      <a:pt x="67612" y="7997"/>
                      <a:pt x="67852" y="7753"/>
                    </a:cubicBezTo>
                    <a:cubicBezTo>
                      <a:pt x="70491" y="7809"/>
                      <a:pt x="73127" y="7926"/>
                      <a:pt x="75767" y="7937"/>
                    </a:cubicBezTo>
                    <a:cubicBezTo>
                      <a:pt x="75777" y="7937"/>
                      <a:pt x="75788" y="7937"/>
                      <a:pt x="75798" y="7937"/>
                    </a:cubicBezTo>
                    <a:cubicBezTo>
                      <a:pt x="76040" y="7937"/>
                      <a:pt x="76280" y="7880"/>
                      <a:pt x="76497" y="7774"/>
                    </a:cubicBezTo>
                    <a:cubicBezTo>
                      <a:pt x="76694" y="7778"/>
                      <a:pt x="76891" y="7779"/>
                      <a:pt x="77088" y="7779"/>
                    </a:cubicBezTo>
                    <a:cubicBezTo>
                      <a:pt x="78164" y="7779"/>
                      <a:pt x="79237" y="7725"/>
                      <a:pt x="80311" y="7589"/>
                    </a:cubicBezTo>
                    <a:cubicBezTo>
                      <a:pt x="81280" y="7558"/>
                      <a:pt x="82250" y="7530"/>
                      <a:pt x="83219" y="7518"/>
                    </a:cubicBezTo>
                    <a:cubicBezTo>
                      <a:pt x="83373" y="7634"/>
                      <a:pt x="83548" y="7720"/>
                      <a:pt x="83735" y="7772"/>
                    </a:cubicBezTo>
                    <a:cubicBezTo>
                      <a:pt x="83870" y="7810"/>
                      <a:pt x="84009" y="7828"/>
                      <a:pt x="84147" y="7828"/>
                    </a:cubicBezTo>
                    <a:cubicBezTo>
                      <a:pt x="84854" y="7828"/>
                      <a:pt x="85546" y="7359"/>
                      <a:pt x="85720" y="6644"/>
                    </a:cubicBezTo>
                    <a:cubicBezTo>
                      <a:pt x="85734" y="6581"/>
                      <a:pt x="85755" y="6523"/>
                      <a:pt x="85772" y="6462"/>
                    </a:cubicBezTo>
                    <a:lnTo>
                      <a:pt x="85772" y="6462"/>
                    </a:lnTo>
                    <a:cubicBezTo>
                      <a:pt x="85770" y="6472"/>
                      <a:pt x="85771" y="6476"/>
                      <a:pt x="85773" y="6476"/>
                    </a:cubicBezTo>
                    <a:cubicBezTo>
                      <a:pt x="85788" y="6476"/>
                      <a:pt x="85889" y="6258"/>
                      <a:pt x="85909" y="6225"/>
                    </a:cubicBezTo>
                    <a:cubicBezTo>
                      <a:pt x="86066" y="5970"/>
                      <a:pt x="86262" y="5735"/>
                      <a:pt x="86444" y="5496"/>
                    </a:cubicBezTo>
                    <a:cubicBezTo>
                      <a:pt x="86922" y="4857"/>
                      <a:pt x="87154" y="4179"/>
                      <a:pt x="87270" y="3403"/>
                    </a:cubicBezTo>
                    <a:cubicBezTo>
                      <a:pt x="87752" y="2432"/>
                      <a:pt x="86898" y="1074"/>
                      <a:pt x="85728" y="1074"/>
                    </a:cubicBezTo>
                    <a:cubicBezTo>
                      <a:pt x="85484" y="1074"/>
                      <a:pt x="85226" y="1133"/>
                      <a:pt x="84964" y="1267"/>
                    </a:cubicBezTo>
                    <a:cubicBezTo>
                      <a:pt x="84924" y="1286"/>
                      <a:pt x="84879" y="1298"/>
                      <a:pt x="84837" y="1316"/>
                    </a:cubicBezTo>
                    <a:cubicBezTo>
                      <a:pt x="84725" y="1269"/>
                      <a:pt x="84605" y="1234"/>
                      <a:pt x="84486" y="1212"/>
                    </a:cubicBezTo>
                    <a:cubicBezTo>
                      <a:pt x="82657" y="868"/>
                      <a:pt x="80851" y="587"/>
                      <a:pt x="79024" y="587"/>
                    </a:cubicBezTo>
                    <a:cubicBezTo>
                      <a:pt x="78195" y="587"/>
                      <a:pt x="77362" y="645"/>
                      <a:pt x="76521" y="781"/>
                    </a:cubicBezTo>
                    <a:cubicBezTo>
                      <a:pt x="76090" y="852"/>
                      <a:pt x="75796" y="1047"/>
                      <a:pt x="75607" y="1305"/>
                    </a:cubicBezTo>
                    <a:cubicBezTo>
                      <a:pt x="74275" y="1331"/>
                      <a:pt x="72943" y="1368"/>
                      <a:pt x="71614" y="1413"/>
                    </a:cubicBezTo>
                    <a:cubicBezTo>
                      <a:pt x="71375" y="1259"/>
                      <a:pt x="71100" y="1170"/>
                      <a:pt x="70814" y="1155"/>
                    </a:cubicBezTo>
                    <a:cubicBezTo>
                      <a:pt x="70099" y="1111"/>
                      <a:pt x="69384" y="1095"/>
                      <a:pt x="68669" y="1095"/>
                    </a:cubicBezTo>
                    <a:cubicBezTo>
                      <a:pt x="66514" y="1095"/>
                      <a:pt x="64360" y="1245"/>
                      <a:pt x="62202" y="1264"/>
                    </a:cubicBezTo>
                    <a:cubicBezTo>
                      <a:pt x="61752" y="1267"/>
                      <a:pt x="61404" y="1426"/>
                      <a:pt x="61150" y="1665"/>
                    </a:cubicBezTo>
                    <a:cubicBezTo>
                      <a:pt x="59779" y="1605"/>
                      <a:pt x="58408" y="1549"/>
                      <a:pt x="57035" y="1478"/>
                    </a:cubicBezTo>
                    <a:cubicBezTo>
                      <a:pt x="57003" y="1477"/>
                      <a:pt x="56971" y="1476"/>
                      <a:pt x="56940" y="1476"/>
                    </a:cubicBezTo>
                    <a:cubicBezTo>
                      <a:pt x="56499" y="1476"/>
                      <a:pt x="56163" y="1634"/>
                      <a:pt x="55920" y="1875"/>
                    </a:cubicBezTo>
                    <a:cubicBezTo>
                      <a:pt x="55398" y="1757"/>
                      <a:pt x="54875" y="1638"/>
                      <a:pt x="54350" y="1516"/>
                    </a:cubicBezTo>
                    <a:cubicBezTo>
                      <a:pt x="53538" y="1328"/>
                      <a:pt x="52241" y="741"/>
                      <a:pt x="51171" y="741"/>
                    </a:cubicBezTo>
                    <a:cubicBezTo>
                      <a:pt x="50762" y="741"/>
                      <a:pt x="50387" y="826"/>
                      <a:pt x="50085" y="1053"/>
                    </a:cubicBezTo>
                    <a:cubicBezTo>
                      <a:pt x="50068" y="1053"/>
                      <a:pt x="50056" y="1047"/>
                      <a:pt x="50038" y="1047"/>
                    </a:cubicBezTo>
                    <a:lnTo>
                      <a:pt x="49500" y="1047"/>
                    </a:lnTo>
                    <a:cubicBezTo>
                      <a:pt x="49287" y="1047"/>
                      <a:pt x="49076" y="1087"/>
                      <a:pt x="48877" y="1167"/>
                    </a:cubicBezTo>
                    <a:cubicBezTo>
                      <a:pt x="45036" y="2055"/>
                      <a:pt x="41021" y="1645"/>
                      <a:pt x="37121" y="2181"/>
                    </a:cubicBezTo>
                    <a:cubicBezTo>
                      <a:pt x="36586" y="2256"/>
                      <a:pt x="36254" y="2524"/>
                      <a:pt x="36086" y="2872"/>
                    </a:cubicBezTo>
                    <a:cubicBezTo>
                      <a:pt x="29596" y="2849"/>
                      <a:pt x="23110" y="2706"/>
                      <a:pt x="16624" y="2534"/>
                    </a:cubicBezTo>
                    <a:cubicBezTo>
                      <a:pt x="17228" y="1674"/>
                      <a:pt x="17107" y="346"/>
                      <a:pt x="15805" y="137"/>
                    </a:cubicBezTo>
                    <a:cubicBezTo>
                      <a:pt x="15218" y="41"/>
                      <a:pt x="14655" y="0"/>
                      <a:pt x="1409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1" name="Google Shape;1983;p45">
                <a:extLst>
                  <a:ext uri="{FF2B5EF4-FFF2-40B4-BE49-F238E27FC236}">
                    <a16:creationId xmlns:a16="http://schemas.microsoft.com/office/drawing/2014/main" id="{8AA05096-0560-4C3B-903E-F084F94A49AF}"/>
                  </a:ext>
                </a:extLst>
              </p:cNvPr>
              <p:cNvSpPr/>
              <p:nvPr/>
            </p:nvSpPr>
            <p:spPr>
              <a:xfrm>
                <a:off x="2824166" y="3611970"/>
                <a:ext cx="1068155" cy="747053"/>
              </a:xfrm>
              <a:custGeom>
                <a:avLst/>
                <a:gdLst/>
                <a:ahLst/>
                <a:cxnLst/>
                <a:rect l="l" t="t" r="r" b="b"/>
                <a:pathLst>
                  <a:path w="77151" h="53960" extrusionOk="0">
                    <a:moveTo>
                      <a:pt x="76197" y="0"/>
                    </a:moveTo>
                    <a:cubicBezTo>
                      <a:pt x="76116" y="0"/>
                      <a:pt x="76031" y="17"/>
                      <a:pt x="75944" y="53"/>
                    </a:cubicBezTo>
                    <a:cubicBezTo>
                      <a:pt x="75868" y="86"/>
                      <a:pt x="75806" y="129"/>
                      <a:pt x="75735" y="165"/>
                    </a:cubicBezTo>
                    <a:cubicBezTo>
                      <a:pt x="75732" y="165"/>
                      <a:pt x="75729" y="165"/>
                      <a:pt x="75726" y="165"/>
                    </a:cubicBezTo>
                    <a:cubicBezTo>
                      <a:pt x="75500" y="165"/>
                      <a:pt x="75279" y="229"/>
                      <a:pt x="75086" y="347"/>
                    </a:cubicBezTo>
                    <a:lnTo>
                      <a:pt x="71959" y="347"/>
                    </a:lnTo>
                    <a:cubicBezTo>
                      <a:pt x="71955" y="347"/>
                      <a:pt x="71951" y="347"/>
                      <a:pt x="71947" y="347"/>
                    </a:cubicBezTo>
                    <a:cubicBezTo>
                      <a:pt x="71839" y="347"/>
                      <a:pt x="71732" y="369"/>
                      <a:pt x="71632" y="411"/>
                    </a:cubicBezTo>
                    <a:cubicBezTo>
                      <a:pt x="71594" y="427"/>
                      <a:pt x="71568" y="454"/>
                      <a:pt x="71534" y="475"/>
                    </a:cubicBezTo>
                    <a:cubicBezTo>
                      <a:pt x="71492" y="501"/>
                      <a:pt x="71447" y="522"/>
                      <a:pt x="71412" y="555"/>
                    </a:cubicBezTo>
                    <a:cubicBezTo>
                      <a:pt x="71028" y="454"/>
                      <a:pt x="70634" y="404"/>
                      <a:pt x="70239" y="402"/>
                    </a:cubicBezTo>
                    <a:cubicBezTo>
                      <a:pt x="69268" y="402"/>
                      <a:pt x="68298" y="394"/>
                      <a:pt x="67332" y="295"/>
                    </a:cubicBezTo>
                    <a:cubicBezTo>
                      <a:pt x="67240" y="286"/>
                      <a:pt x="67147" y="281"/>
                      <a:pt x="67053" y="281"/>
                    </a:cubicBezTo>
                    <a:cubicBezTo>
                      <a:pt x="66668" y="281"/>
                      <a:pt x="66271" y="358"/>
                      <a:pt x="65885" y="489"/>
                    </a:cubicBezTo>
                    <a:cubicBezTo>
                      <a:pt x="64084" y="320"/>
                      <a:pt x="62259" y="264"/>
                      <a:pt x="60426" y="264"/>
                    </a:cubicBezTo>
                    <a:cubicBezTo>
                      <a:pt x="56770" y="264"/>
                      <a:pt x="53083" y="487"/>
                      <a:pt x="49491" y="487"/>
                    </a:cubicBezTo>
                    <a:cubicBezTo>
                      <a:pt x="49304" y="487"/>
                      <a:pt x="49116" y="487"/>
                      <a:pt x="48930" y="486"/>
                    </a:cubicBezTo>
                    <a:cubicBezTo>
                      <a:pt x="46959" y="471"/>
                      <a:pt x="44988" y="409"/>
                      <a:pt x="43017" y="409"/>
                    </a:cubicBezTo>
                    <a:cubicBezTo>
                      <a:pt x="41976" y="409"/>
                      <a:pt x="40934" y="427"/>
                      <a:pt x="39894" y="477"/>
                    </a:cubicBezTo>
                    <a:cubicBezTo>
                      <a:pt x="37989" y="568"/>
                      <a:pt x="36043" y="793"/>
                      <a:pt x="34114" y="793"/>
                    </a:cubicBezTo>
                    <a:cubicBezTo>
                      <a:pt x="33522" y="793"/>
                      <a:pt x="32932" y="772"/>
                      <a:pt x="32345" y="719"/>
                    </a:cubicBezTo>
                    <a:cubicBezTo>
                      <a:pt x="31673" y="318"/>
                      <a:pt x="30849" y="81"/>
                      <a:pt x="29869" y="81"/>
                    </a:cubicBezTo>
                    <a:lnTo>
                      <a:pt x="29331" y="81"/>
                    </a:lnTo>
                    <a:cubicBezTo>
                      <a:pt x="28907" y="82"/>
                      <a:pt x="28484" y="141"/>
                      <a:pt x="28076" y="255"/>
                    </a:cubicBezTo>
                    <a:cubicBezTo>
                      <a:pt x="27852" y="141"/>
                      <a:pt x="27605" y="80"/>
                      <a:pt x="27353" y="80"/>
                    </a:cubicBezTo>
                    <a:cubicBezTo>
                      <a:pt x="27346" y="80"/>
                      <a:pt x="27339" y="80"/>
                      <a:pt x="27331" y="81"/>
                    </a:cubicBezTo>
                    <a:lnTo>
                      <a:pt x="2849" y="81"/>
                    </a:lnTo>
                    <a:cubicBezTo>
                      <a:pt x="2794" y="81"/>
                      <a:pt x="2747" y="91"/>
                      <a:pt x="2695" y="94"/>
                    </a:cubicBezTo>
                    <a:cubicBezTo>
                      <a:pt x="2560" y="74"/>
                      <a:pt x="2424" y="64"/>
                      <a:pt x="2286" y="64"/>
                    </a:cubicBezTo>
                    <a:cubicBezTo>
                      <a:pt x="1855" y="64"/>
                      <a:pt x="1413" y="168"/>
                      <a:pt x="957" y="408"/>
                    </a:cubicBezTo>
                    <a:cubicBezTo>
                      <a:pt x="95" y="865"/>
                      <a:pt x="0" y="1715"/>
                      <a:pt x="327" y="2391"/>
                    </a:cubicBezTo>
                    <a:cubicBezTo>
                      <a:pt x="50" y="2971"/>
                      <a:pt x="152" y="3672"/>
                      <a:pt x="587" y="4178"/>
                    </a:cubicBezTo>
                    <a:cubicBezTo>
                      <a:pt x="601" y="6087"/>
                      <a:pt x="104" y="7965"/>
                      <a:pt x="265" y="9876"/>
                    </a:cubicBezTo>
                    <a:cubicBezTo>
                      <a:pt x="343" y="10790"/>
                      <a:pt x="943" y="11440"/>
                      <a:pt x="1880" y="11490"/>
                    </a:cubicBezTo>
                    <a:cubicBezTo>
                      <a:pt x="1932" y="11493"/>
                      <a:pt x="1983" y="11494"/>
                      <a:pt x="2034" y="11494"/>
                    </a:cubicBezTo>
                    <a:cubicBezTo>
                      <a:pt x="2178" y="11494"/>
                      <a:pt x="2318" y="11484"/>
                      <a:pt x="2458" y="11478"/>
                    </a:cubicBezTo>
                    <a:cubicBezTo>
                      <a:pt x="2514" y="11647"/>
                      <a:pt x="2612" y="11798"/>
                      <a:pt x="2746" y="11917"/>
                    </a:cubicBezTo>
                    <a:cubicBezTo>
                      <a:pt x="4058" y="13053"/>
                      <a:pt x="5013" y="15125"/>
                      <a:pt x="4587" y="16875"/>
                    </a:cubicBezTo>
                    <a:cubicBezTo>
                      <a:pt x="4461" y="17394"/>
                      <a:pt x="4655" y="17805"/>
                      <a:pt x="4973" y="18069"/>
                    </a:cubicBezTo>
                    <a:cubicBezTo>
                      <a:pt x="4918" y="18639"/>
                      <a:pt x="5328" y="19153"/>
                      <a:pt x="5865" y="19333"/>
                    </a:cubicBezTo>
                    <a:cubicBezTo>
                      <a:pt x="6192" y="19444"/>
                      <a:pt x="6538" y="19489"/>
                      <a:pt x="6894" y="19489"/>
                    </a:cubicBezTo>
                    <a:cubicBezTo>
                      <a:pt x="7274" y="19489"/>
                      <a:pt x="7665" y="19438"/>
                      <a:pt x="8058" y="19361"/>
                    </a:cubicBezTo>
                    <a:cubicBezTo>
                      <a:pt x="8119" y="19375"/>
                      <a:pt x="8182" y="19382"/>
                      <a:pt x="8245" y="19382"/>
                    </a:cubicBezTo>
                    <a:cubicBezTo>
                      <a:pt x="8277" y="19382"/>
                      <a:pt x="8309" y="19380"/>
                      <a:pt x="8340" y="19376"/>
                    </a:cubicBezTo>
                    <a:cubicBezTo>
                      <a:pt x="9268" y="19259"/>
                      <a:pt x="10201" y="19153"/>
                      <a:pt x="11106" y="18909"/>
                    </a:cubicBezTo>
                    <a:cubicBezTo>
                      <a:pt x="11707" y="19106"/>
                      <a:pt x="12325" y="19238"/>
                      <a:pt x="12979" y="19342"/>
                    </a:cubicBezTo>
                    <a:cubicBezTo>
                      <a:pt x="13057" y="19586"/>
                      <a:pt x="13232" y="19809"/>
                      <a:pt x="13542" y="19963"/>
                    </a:cubicBezTo>
                    <a:cubicBezTo>
                      <a:pt x="17328" y="21852"/>
                      <a:pt x="17381" y="29429"/>
                      <a:pt x="17141" y="33020"/>
                    </a:cubicBezTo>
                    <a:cubicBezTo>
                      <a:pt x="17111" y="33458"/>
                      <a:pt x="17285" y="33768"/>
                      <a:pt x="17546" y="33959"/>
                    </a:cubicBezTo>
                    <a:cubicBezTo>
                      <a:pt x="17518" y="34076"/>
                      <a:pt x="17529" y="34199"/>
                      <a:pt x="17574" y="34312"/>
                    </a:cubicBezTo>
                    <a:cubicBezTo>
                      <a:pt x="17740" y="34708"/>
                      <a:pt x="17861" y="35113"/>
                      <a:pt x="17963" y="35525"/>
                    </a:cubicBezTo>
                    <a:cubicBezTo>
                      <a:pt x="17797" y="35728"/>
                      <a:pt x="17733" y="35994"/>
                      <a:pt x="17788" y="36249"/>
                    </a:cubicBezTo>
                    <a:cubicBezTo>
                      <a:pt x="17845" y="36517"/>
                      <a:pt x="17923" y="36780"/>
                      <a:pt x="17999" y="37043"/>
                    </a:cubicBezTo>
                    <a:cubicBezTo>
                      <a:pt x="17960" y="37244"/>
                      <a:pt x="17975" y="37454"/>
                      <a:pt x="18046" y="37647"/>
                    </a:cubicBezTo>
                    <a:cubicBezTo>
                      <a:pt x="18389" y="38641"/>
                      <a:pt x="18775" y="39695"/>
                      <a:pt x="19093" y="40777"/>
                    </a:cubicBezTo>
                    <a:cubicBezTo>
                      <a:pt x="19029" y="40926"/>
                      <a:pt x="19012" y="41104"/>
                      <a:pt x="19081" y="41309"/>
                    </a:cubicBezTo>
                    <a:cubicBezTo>
                      <a:pt x="19308" y="42001"/>
                      <a:pt x="19518" y="42688"/>
                      <a:pt x="19672" y="43384"/>
                    </a:cubicBezTo>
                    <a:cubicBezTo>
                      <a:pt x="19706" y="43656"/>
                      <a:pt x="19732" y="43924"/>
                      <a:pt x="19746" y="44196"/>
                    </a:cubicBezTo>
                    <a:cubicBezTo>
                      <a:pt x="19627" y="44383"/>
                      <a:pt x="19583" y="44618"/>
                      <a:pt x="19618" y="44861"/>
                    </a:cubicBezTo>
                    <a:cubicBezTo>
                      <a:pt x="19653" y="45093"/>
                      <a:pt x="19680" y="45325"/>
                      <a:pt x="19710" y="45558"/>
                    </a:cubicBezTo>
                    <a:cubicBezTo>
                      <a:pt x="19694" y="45686"/>
                      <a:pt x="19680" y="45813"/>
                      <a:pt x="19660" y="45939"/>
                    </a:cubicBezTo>
                    <a:cubicBezTo>
                      <a:pt x="19611" y="46220"/>
                      <a:pt x="19661" y="46509"/>
                      <a:pt x="19801" y="46756"/>
                    </a:cubicBezTo>
                    <a:cubicBezTo>
                      <a:pt x="19801" y="46770"/>
                      <a:pt x="19805" y="46784"/>
                      <a:pt x="19805" y="46799"/>
                    </a:cubicBezTo>
                    <a:cubicBezTo>
                      <a:pt x="19807" y="47012"/>
                      <a:pt x="19878" y="47180"/>
                      <a:pt x="19987" y="47305"/>
                    </a:cubicBezTo>
                    <a:cubicBezTo>
                      <a:pt x="19718" y="48321"/>
                      <a:pt x="19159" y="49252"/>
                      <a:pt x="18661" y="50210"/>
                    </a:cubicBezTo>
                    <a:cubicBezTo>
                      <a:pt x="18081" y="51096"/>
                      <a:pt x="17387" y="51868"/>
                      <a:pt x="16597" y="52579"/>
                    </a:cubicBezTo>
                    <a:cubicBezTo>
                      <a:pt x="16062" y="53061"/>
                      <a:pt x="16490" y="53959"/>
                      <a:pt x="17167" y="53959"/>
                    </a:cubicBezTo>
                    <a:cubicBezTo>
                      <a:pt x="17858" y="53959"/>
                      <a:pt x="18529" y="53924"/>
                      <a:pt x="19211" y="53822"/>
                    </a:cubicBezTo>
                    <a:cubicBezTo>
                      <a:pt x="19353" y="53800"/>
                      <a:pt x="19471" y="53725"/>
                      <a:pt x="19564" y="53625"/>
                    </a:cubicBezTo>
                    <a:cubicBezTo>
                      <a:pt x="20206" y="53799"/>
                      <a:pt x="20843" y="53857"/>
                      <a:pt x="21493" y="53857"/>
                    </a:cubicBezTo>
                    <a:cubicBezTo>
                      <a:pt x="22251" y="53857"/>
                      <a:pt x="23025" y="53778"/>
                      <a:pt x="23842" y="53715"/>
                    </a:cubicBezTo>
                    <a:cubicBezTo>
                      <a:pt x="24094" y="53699"/>
                      <a:pt x="24337" y="53606"/>
                      <a:pt x="24534" y="53447"/>
                    </a:cubicBezTo>
                    <a:cubicBezTo>
                      <a:pt x="25034" y="53608"/>
                      <a:pt x="25558" y="53689"/>
                      <a:pt x="26084" y="53689"/>
                    </a:cubicBezTo>
                    <a:cubicBezTo>
                      <a:pt x="26090" y="53689"/>
                      <a:pt x="26095" y="53689"/>
                      <a:pt x="26101" y="53689"/>
                    </a:cubicBezTo>
                    <a:lnTo>
                      <a:pt x="57642" y="53689"/>
                    </a:lnTo>
                    <a:cubicBezTo>
                      <a:pt x="57648" y="53689"/>
                      <a:pt x="57654" y="53689"/>
                      <a:pt x="57661" y="53689"/>
                    </a:cubicBezTo>
                    <a:cubicBezTo>
                      <a:pt x="58125" y="53689"/>
                      <a:pt x="58588" y="53625"/>
                      <a:pt x="59036" y="53502"/>
                    </a:cubicBezTo>
                    <a:cubicBezTo>
                      <a:pt x="59334" y="53579"/>
                      <a:pt x="59650" y="53615"/>
                      <a:pt x="59973" y="53615"/>
                    </a:cubicBezTo>
                    <a:cubicBezTo>
                      <a:pt x="60804" y="53615"/>
                      <a:pt x="61682" y="53374"/>
                      <a:pt x="62437" y="52955"/>
                    </a:cubicBezTo>
                    <a:cubicBezTo>
                      <a:pt x="62629" y="52986"/>
                      <a:pt x="62823" y="53016"/>
                      <a:pt x="63026" y="53043"/>
                    </a:cubicBezTo>
                    <a:cubicBezTo>
                      <a:pt x="63680" y="53130"/>
                      <a:pt x="64339" y="53189"/>
                      <a:pt x="64997" y="53253"/>
                    </a:cubicBezTo>
                    <a:cubicBezTo>
                      <a:pt x="65053" y="53258"/>
                      <a:pt x="65144" y="53268"/>
                      <a:pt x="65241" y="53280"/>
                    </a:cubicBezTo>
                    <a:cubicBezTo>
                      <a:pt x="65584" y="53343"/>
                      <a:pt x="65923" y="53421"/>
                      <a:pt x="66257" y="53516"/>
                    </a:cubicBezTo>
                    <a:cubicBezTo>
                      <a:pt x="66667" y="53632"/>
                      <a:pt x="67082" y="53687"/>
                      <a:pt x="67495" y="53687"/>
                    </a:cubicBezTo>
                    <a:cubicBezTo>
                      <a:pt x="68236" y="53687"/>
                      <a:pt x="68967" y="53510"/>
                      <a:pt x="69631" y="53190"/>
                    </a:cubicBezTo>
                    <a:cubicBezTo>
                      <a:pt x="70133" y="53340"/>
                      <a:pt x="70660" y="53415"/>
                      <a:pt x="71186" y="53415"/>
                    </a:cubicBezTo>
                    <a:cubicBezTo>
                      <a:pt x="71772" y="53415"/>
                      <a:pt x="72357" y="53323"/>
                      <a:pt x="72910" y="53140"/>
                    </a:cubicBezTo>
                    <a:cubicBezTo>
                      <a:pt x="73081" y="53234"/>
                      <a:pt x="73272" y="53284"/>
                      <a:pt x="73467" y="53286"/>
                    </a:cubicBezTo>
                    <a:cubicBezTo>
                      <a:pt x="73715" y="53286"/>
                      <a:pt x="73964" y="53287"/>
                      <a:pt x="74212" y="53296"/>
                    </a:cubicBezTo>
                    <a:cubicBezTo>
                      <a:pt x="74336" y="53301"/>
                      <a:pt x="74461" y="53310"/>
                      <a:pt x="74585" y="53320"/>
                    </a:cubicBezTo>
                    <a:cubicBezTo>
                      <a:pt x="74613" y="53324"/>
                      <a:pt x="74625" y="53324"/>
                      <a:pt x="74643" y="53325"/>
                    </a:cubicBezTo>
                    <a:cubicBezTo>
                      <a:pt x="74662" y="53331"/>
                      <a:pt x="74693" y="53338"/>
                      <a:pt x="74759" y="53350"/>
                    </a:cubicBezTo>
                    <a:cubicBezTo>
                      <a:pt x="74836" y="53362"/>
                      <a:pt x="74915" y="53369"/>
                      <a:pt x="74993" y="53369"/>
                    </a:cubicBezTo>
                    <a:cubicBezTo>
                      <a:pt x="75033" y="53369"/>
                      <a:pt x="75073" y="53367"/>
                      <a:pt x="75113" y="53364"/>
                    </a:cubicBezTo>
                    <a:cubicBezTo>
                      <a:pt x="75327" y="53522"/>
                      <a:pt x="75584" y="53602"/>
                      <a:pt x="75841" y="53602"/>
                    </a:cubicBezTo>
                    <a:cubicBezTo>
                      <a:pt x="76150" y="53602"/>
                      <a:pt x="76459" y="53486"/>
                      <a:pt x="76692" y="53254"/>
                    </a:cubicBezTo>
                    <a:cubicBezTo>
                      <a:pt x="77102" y="52844"/>
                      <a:pt x="77151" y="52195"/>
                      <a:pt x="76844" y="51726"/>
                    </a:cubicBezTo>
                    <a:cubicBezTo>
                      <a:pt x="76839" y="51716"/>
                      <a:pt x="76838" y="51702"/>
                      <a:pt x="76832" y="51691"/>
                    </a:cubicBezTo>
                    <a:lnTo>
                      <a:pt x="76832" y="15253"/>
                    </a:lnTo>
                    <a:cubicBezTo>
                      <a:pt x="76909" y="15049"/>
                      <a:pt x="76931" y="14829"/>
                      <a:pt x="76896" y="14613"/>
                    </a:cubicBezTo>
                    <a:cubicBezTo>
                      <a:pt x="76869" y="14436"/>
                      <a:pt x="76853" y="14258"/>
                      <a:pt x="76832" y="14079"/>
                    </a:cubicBezTo>
                    <a:lnTo>
                      <a:pt x="76832" y="12566"/>
                    </a:lnTo>
                    <a:cubicBezTo>
                      <a:pt x="76834" y="12367"/>
                      <a:pt x="76786" y="12172"/>
                      <a:pt x="76694" y="11997"/>
                    </a:cubicBezTo>
                    <a:cubicBezTo>
                      <a:pt x="76654" y="10321"/>
                      <a:pt x="76732" y="8637"/>
                      <a:pt x="76616" y="6968"/>
                    </a:cubicBezTo>
                    <a:cubicBezTo>
                      <a:pt x="76602" y="6731"/>
                      <a:pt x="76521" y="6504"/>
                      <a:pt x="76381" y="6314"/>
                    </a:cubicBezTo>
                    <a:cubicBezTo>
                      <a:pt x="76410" y="5814"/>
                      <a:pt x="76452" y="5313"/>
                      <a:pt x="76509" y="4815"/>
                    </a:cubicBezTo>
                    <a:cubicBezTo>
                      <a:pt x="76533" y="4630"/>
                      <a:pt x="76510" y="4443"/>
                      <a:pt x="76445" y="4268"/>
                    </a:cubicBezTo>
                    <a:cubicBezTo>
                      <a:pt x="76478" y="4230"/>
                      <a:pt x="76507" y="4190"/>
                      <a:pt x="76533" y="4147"/>
                    </a:cubicBezTo>
                    <a:cubicBezTo>
                      <a:pt x="76962" y="3311"/>
                      <a:pt x="77066" y="2417"/>
                      <a:pt x="76921" y="1517"/>
                    </a:cubicBezTo>
                    <a:cubicBezTo>
                      <a:pt x="76938" y="1384"/>
                      <a:pt x="76933" y="1247"/>
                      <a:pt x="76907" y="1116"/>
                    </a:cubicBezTo>
                    <a:cubicBezTo>
                      <a:pt x="77077" y="640"/>
                      <a:pt x="76704" y="0"/>
                      <a:pt x="7619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2" name="Google Shape;1984;p45">
                <a:extLst>
                  <a:ext uri="{FF2B5EF4-FFF2-40B4-BE49-F238E27FC236}">
                    <a16:creationId xmlns:a16="http://schemas.microsoft.com/office/drawing/2014/main" id="{C45E1DB8-8E04-4924-92FB-FBB2D049D390}"/>
                  </a:ext>
                </a:extLst>
              </p:cNvPr>
              <p:cNvSpPr/>
              <p:nvPr/>
            </p:nvSpPr>
            <p:spPr>
              <a:xfrm>
                <a:off x="2718579" y="3497770"/>
                <a:ext cx="1235129" cy="123716"/>
              </a:xfrm>
              <a:custGeom>
                <a:avLst/>
                <a:gdLst/>
                <a:ahLst/>
                <a:cxnLst/>
                <a:rect l="l" t="t" r="r" b="b"/>
                <a:pathLst>
                  <a:path w="89124" h="9052" extrusionOk="0">
                    <a:moveTo>
                      <a:pt x="15216" y="1"/>
                    </a:moveTo>
                    <a:cubicBezTo>
                      <a:pt x="15212" y="1"/>
                      <a:pt x="15208" y="1"/>
                      <a:pt x="15204" y="1"/>
                    </a:cubicBezTo>
                    <a:cubicBezTo>
                      <a:pt x="11768" y="84"/>
                      <a:pt x="8332" y="146"/>
                      <a:pt x="4894" y="228"/>
                    </a:cubicBezTo>
                    <a:cubicBezTo>
                      <a:pt x="4866" y="228"/>
                      <a:pt x="4837" y="229"/>
                      <a:pt x="4808" y="229"/>
                    </a:cubicBezTo>
                    <a:cubicBezTo>
                      <a:pt x="4240" y="229"/>
                      <a:pt x="3465" y="108"/>
                      <a:pt x="2748" y="108"/>
                    </a:cubicBezTo>
                    <a:cubicBezTo>
                      <a:pt x="1782" y="108"/>
                      <a:pt x="920" y="326"/>
                      <a:pt x="802" y="1349"/>
                    </a:cubicBezTo>
                    <a:cubicBezTo>
                      <a:pt x="655" y="2608"/>
                      <a:pt x="0" y="8064"/>
                      <a:pt x="1953" y="8312"/>
                    </a:cubicBezTo>
                    <a:cubicBezTo>
                      <a:pt x="5326" y="8737"/>
                      <a:pt x="8791" y="8803"/>
                      <a:pt x="12246" y="8803"/>
                    </a:cubicBezTo>
                    <a:cubicBezTo>
                      <a:pt x="13815" y="8803"/>
                      <a:pt x="15381" y="8789"/>
                      <a:pt x="16936" y="8789"/>
                    </a:cubicBezTo>
                    <a:cubicBezTo>
                      <a:pt x="17714" y="8789"/>
                      <a:pt x="18489" y="8793"/>
                      <a:pt x="19260" y="8803"/>
                    </a:cubicBezTo>
                    <a:cubicBezTo>
                      <a:pt x="30019" y="8946"/>
                      <a:pt x="40785" y="9052"/>
                      <a:pt x="51551" y="9052"/>
                    </a:cubicBezTo>
                    <a:cubicBezTo>
                      <a:pt x="60403" y="9052"/>
                      <a:pt x="69255" y="8980"/>
                      <a:pt x="78102" y="8798"/>
                    </a:cubicBezTo>
                    <a:cubicBezTo>
                      <a:pt x="80437" y="8750"/>
                      <a:pt x="82788" y="8731"/>
                      <a:pt x="85116" y="8526"/>
                    </a:cubicBezTo>
                    <a:cubicBezTo>
                      <a:pt x="87602" y="8310"/>
                      <a:pt x="89123" y="4685"/>
                      <a:pt x="88090" y="2520"/>
                    </a:cubicBezTo>
                    <a:cubicBezTo>
                      <a:pt x="87446" y="1169"/>
                      <a:pt x="86703" y="1090"/>
                      <a:pt x="85317" y="984"/>
                    </a:cubicBezTo>
                    <a:cubicBezTo>
                      <a:pt x="84215" y="902"/>
                      <a:pt x="83107" y="874"/>
                      <a:pt x="81997" y="874"/>
                    </a:cubicBezTo>
                    <a:cubicBezTo>
                      <a:pt x="80500" y="874"/>
                      <a:pt x="79002" y="924"/>
                      <a:pt x="77515" y="955"/>
                    </a:cubicBezTo>
                    <a:cubicBezTo>
                      <a:pt x="71035" y="1085"/>
                      <a:pt x="64558" y="1436"/>
                      <a:pt x="58075" y="1453"/>
                    </a:cubicBezTo>
                    <a:cubicBezTo>
                      <a:pt x="57556" y="1455"/>
                      <a:pt x="57554" y="2262"/>
                      <a:pt x="58073" y="2262"/>
                    </a:cubicBezTo>
                    <a:cubicBezTo>
                      <a:pt x="58074" y="2262"/>
                      <a:pt x="58075" y="2262"/>
                      <a:pt x="58075" y="2262"/>
                    </a:cubicBezTo>
                    <a:cubicBezTo>
                      <a:pt x="64305" y="2244"/>
                      <a:pt x="70530" y="1929"/>
                      <a:pt x="76757" y="1779"/>
                    </a:cubicBezTo>
                    <a:cubicBezTo>
                      <a:pt x="78365" y="1740"/>
                      <a:pt x="79975" y="1705"/>
                      <a:pt x="81584" y="1705"/>
                    </a:cubicBezTo>
                    <a:cubicBezTo>
                      <a:pt x="82537" y="1705"/>
                      <a:pt x="83490" y="1717"/>
                      <a:pt x="84442" y="1748"/>
                    </a:cubicBezTo>
                    <a:cubicBezTo>
                      <a:pt x="85190" y="1772"/>
                      <a:pt x="85955" y="1798"/>
                      <a:pt x="86684" y="1971"/>
                    </a:cubicBezTo>
                    <a:cubicBezTo>
                      <a:pt x="88668" y="2440"/>
                      <a:pt x="87084" y="7385"/>
                      <a:pt x="85587" y="7664"/>
                    </a:cubicBezTo>
                    <a:cubicBezTo>
                      <a:pt x="83003" y="8144"/>
                      <a:pt x="80266" y="8268"/>
                      <a:pt x="77511" y="8268"/>
                    </a:cubicBezTo>
                    <a:cubicBezTo>
                      <a:pt x="74541" y="8268"/>
                      <a:pt x="71551" y="8124"/>
                      <a:pt x="68711" y="8124"/>
                    </a:cubicBezTo>
                    <a:cubicBezTo>
                      <a:pt x="68491" y="8124"/>
                      <a:pt x="68271" y="8124"/>
                      <a:pt x="68053" y="8126"/>
                    </a:cubicBezTo>
                    <a:cubicBezTo>
                      <a:pt x="60884" y="8187"/>
                      <a:pt x="53712" y="8224"/>
                      <a:pt x="46539" y="8224"/>
                    </a:cubicBezTo>
                    <a:cubicBezTo>
                      <a:pt x="34120" y="8224"/>
                      <a:pt x="21699" y="8113"/>
                      <a:pt x="9289" y="7820"/>
                    </a:cubicBezTo>
                    <a:cubicBezTo>
                      <a:pt x="6881" y="7763"/>
                      <a:pt x="4366" y="7855"/>
                      <a:pt x="1976" y="7505"/>
                    </a:cubicBezTo>
                    <a:cubicBezTo>
                      <a:pt x="1532" y="7441"/>
                      <a:pt x="788" y="1152"/>
                      <a:pt x="2413" y="1104"/>
                    </a:cubicBezTo>
                    <a:cubicBezTo>
                      <a:pt x="6677" y="974"/>
                      <a:pt x="10941" y="913"/>
                      <a:pt x="15204" y="808"/>
                    </a:cubicBezTo>
                    <a:cubicBezTo>
                      <a:pt x="15720" y="796"/>
                      <a:pt x="15725" y="1"/>
                      <a:pt x="152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3" name="Google Shape;1985;p45">
                <a:extLst>
                  <a:ext uri="{FF2B5EF4-FFF2-40B4-BE49-F238E27FC236}">
                    <a16:creationId xmlns:a16="http://schemas.microsoft.com/office/drawing/2014/main" id="{D332C570-E06F-4CC8-96EA-6D02BC9F6003}"/>
                  </a:ext>
                </a:extLst>
              </p:cNvPr>
              <p:cNvSpPr/>
              <p:nvPr/>
            </p:nvSpPr>
            <p:spPr>
              <a:xfrm>
                <a:off x="2819255" y="3614350"/>
                <a:ext cx="12278" cy="159402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1546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2"/>
                    </a:cubicBezTo>
                    <a:lnTo>
                      <a:pt x="0" y="11155"/>
                    </a:lnTo>
                    <a:cubicBezTo>
                      <a:pt x="0" y="11416"/>
                      <a:pt x="202" y="11546"/>
                      <a:pt x="404" y="11546"/>
                    </a:cubicBezTo>
                    <a:cubicBezTo>
                      <a:pt x="605" y="11546"/>
                      <a:pt x="807" y="11416"/>
                      <a:pt x="807" y="11155"/>
                    </a:cubicBezTo>
                    <a:lnTo>
                      <a:pt x="807" y="392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4" name="Google Shape;1986;p45">
                <a:extLst>
                  <a:ext uri="{FF2B5EF4-FFF2-40B4-BE49-F238E27FC236}">
                    <a16:creationId xmlns:a16="http://schemas.microsoft.com/office/drawing/2014/main" id="{0B83AFC3-E8C8-4150-829D-948C50A9F67C}"/>
                  </a:ext>
                </a:extLst>
              </p:cNvPr>
              <p:cNvSpPr/>
              <p:nvPr/>
            </p:nvSpPr>
            <p:spPr>
              <a:xfrm>
                <a:off x="3035341" y="4347128"/>
                <a:ext cx="861891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62187" h="809" extrusionOk="0">
                    <a:moveTo>
                      <a:pt x="519" y="1"/>
                    </a:moveTo>
                    <a:cubicBezTo>
                      <a:pt x="0" y="1"/>
                      <a:pt x="0" y="809"/>
                      <a:pt x="519" y="809"/>
                    </a:cubicBezTo>
                    <a:lnTo>
                      <a:pt x="61665" y="809"/>
                    </a:lnTo>
                    <a:cubicBezTo>
                      <a:pt x="62186" y="809"/>
                      <a:pt x="62186" y="1"/>
                      <a:pt x="6166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5" name="Google Shape;1987;p45">
                <a:extLst>
                  <a:ext uri="{FF2B5EF4-FFF2-40B4-BE49-F238E27FC236}">
                    <a16:creationId xmlns:a16="http://schemas.microsoft.com/office/drawing/2014/main" id="{0B946027-CB47-409A-8FDE-8EEB313A5F07}"/>
                  </a:ext>
                </a:extLst>
              </p:cNvPr>
              <p:cNvSpPr/>
              <p:nvPr/>
            </p:nvSpPr>
            <p:spPr>
              <a:xfrm>
                <a:off x="3882499" y="3611970"/>
                <a:ext cx="12277" cy="747053"/>
              </a:xfrm>
              <a:custGeom>
                <a:avLst/>
                <a:gdLst/>
                <a:ahLst/>
                <a:cxnLst/>
                <a:rect l="l" t="t" r="r" b="b"/>
                <a:pathLst>
                  <a:path w="808" h="53961" extrusionOk="0">
                    <a:moveTo>
                      <a:pt x="404" y="1"/>
                    </a:moveTo>
                    <a:cubicBezTo>
                      <a:pt x="202" y="1"/>
                      <a:pt x="1" y="131"/>
                      <a:pt x="1" y="391"/>
                    </a:cubicBezTo>
                    <a:lnTo>
                      <a:pt x="1" y="53571"/>
                    </a:lnTo>
                    <a:cubicBezTo>
                      <a:pt x="1" y="53830"/>
                      <a:pt x="202" y="53960"/>
                      <a:pt x="404" y="53960"/>
                    </a:cubicBezTo>
                    <a:cubicBezTo>
                      <a:pt x="606" y="53960"/>
                      <a:pt x="807" y="53830"/>
                      <a:pt x="807" y="53571"/>
                    </a:cubicBezTo>
                    <a:lnTo>
                      <a:pt x="807" y="391"/>
                    </a:lnTo>
                    <a:cubicBezTo>
                      <a:pt x="807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6" name="Google Shape;1988;p45">
                <a:extLst>
                  <a:ext uri="{FF2B5EF4-FFF2-40B4-BE49-F238E27FC236}">
                    <a16:creationId xmlns:a16="http://schemas.microsoft.com/office/drawing/2014/main" id="{DA29E0BA-F527-4480-8493-6C90C158EFAB}"/>
                  </a:ext>
                </a:extLst>
              </p:cNvPr>
              <p:cNvSpPr/>
              <p:nvPr/>
            </p:nvSpPr>
            <p:spPr>
              <a:xfrm>
                <a:off x="3003420" y="3711894"/>
                <a:ext cx="311851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22519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21999" y="807"/>
                    </a:lnTo>
                    <a:cubicBezTo>
                      <a:pt x="22518" y="807"/>
                      <a:pt x="22518" y="0"/>
                      <a:pt x="219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7" name="Google Shape;1989;p45">
                <a:extLst>
                  <a:ext uri="{FF2B5EF4-FFF2-40B4-BE49-F238E27FC236}">
                    <a16:creationId xmlns:a16="http://schemas.microsoft.com/office/drawing/2014/main" id="{EF35FFA7-7B41-489F-9743-80B261927798}"/>
                  </a:ext>
                </a:extLst>
              </p:cNvPr>
              <p:cNvSpPr/>
              <p:nvPr/>
            </p:nvSpPr>
            <p:spPr>
              <a:xfrm>
                <a:off x="3408581" y="3799923"/>
                <a:ext cx="157154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11376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10856" y="807"/>
                    </a:lnTo>
                    <a:cubicBezTo>
                      <a:pt x="11376" y="807"/>
                      <a:pt x="11376" y="1"/>
                      <a:pt x="108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8" name="Google Shape;1990;p45">
                <a:extLst>
                  <a:ext uri="{FF2B5EF4-FFF2-40B4-BE49-F238E27FC236}">
                    <a16:creationId xmlns:a16="http://schemas.microsoft.com/office/drawing/2014/main" id="{D00AA65A-A05A-4E27-A343-3ACEF8D24EC1}"/>
                  </a:ext>
                </a:extLst>
              </p:cNvPr>
              <p:cNvSpPr/>
              <p:nvPr/>
            </p:nvSpPr>
            <p:spPr>
              <a:xfrm>
                <a:off x="3167940" y="3964084"/>
                <a:ext cx="240642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7349" h="807" extrusionOk="0">
                    <a:moveTo>
                      <a:pt x="519" y="0"/>
                    </a:moveTo>
                    <a:cubicBezTo>
                      <a:pt x="0" y="0"/>
                      <a:pt x="0" y="807"/>
                      <a:pt x="519" y="807"/>
                    </a:cubicBezTo>
                    <a:lnTo>
                      <a:pt x="16828" y="807"/>
                    </a:lnTo>
                    <a:cubicBezTo>
                      <a:pt x="17349" y="807"/>
                      <a:pt x="17349" y="0"/>
                      <a:pt x="168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9" name="Google Shape;1991;p45">
                <a:extLst>
                  <a:ext uri="{FF2B5EF4-FFF2-40B4-BE49-F238E27FC236}">
                    <a16:creationId xmlns:a16="http://schemas.microsoft.com/office/drawing/2014/main" id="{7007C9E1-21C4-4FF2-810A-9D6B64F932BC}"/>
                  </a:ext>
                </a:extLst>
              </p:cNvPr>
              <p:cNvSpPr/>
              <p:nvPr/>
            </p:nvSpPr>
            <p:spPr>
              <a:xfrm>
                <a:off x="3560824" y="4030700"/>
                <a:ext cx="73666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5402" h="808" extrusionOk="0">
                    <a:moveTo>
                      <a:pt x="522" y="1"/>
                    </a:moveTo>
                    <a:cubicBezTo>
                      <a:pt x="1" y="1"/>
                      <a:pt x="1" y="807"/>
                      <a:pt x="522" y="807"/>
                    </a:cubicBezTo>
                    <a:lnTo>
                      <a:pt x="4882" y="807"/>
                    </a:lnTo>
                    <a:cubicBezTo>
                      <a:pt x="5402" y="807"/>
                      <a:pt x="5402" y="1"/>
                      <a:pt x="48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0" name="Google Shape;1992;p45">
                <a:extLst>
                  <a:ext uri="{FF2B5EF4-FFF2-40B4-BE49-F238E27FC236}">
                    <a16:creationId xmlns:a16="http://schemas.microsoft.com/office/drawing/2014/main" id="{C87FFEC5-E9D9-4F17-A8B6-FBA1BE1E7003}"/>
                  </a:ext>
                </a:extLst>
              </p:cNvPr>
              <p:cNvSpPr/>
              <p:nvPr/>
            </p:nvSpPr>
            <p:spPr>
              <a:xfrm>
                <a:off x="3315271" y="4237687"/>
                <a:ext cx="373240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26877" h="809" extrusionOk="0">
                    <a:moveTo>
                      <a:pt x="521" y="0"/>
                    </a:moveTo>
                    <a:cubicBezTo>
                      <a:pt x="0" y="0"/>
                      <a:pt x="0" y="809"/>
                      <a:pt x="521" y="809"/>
                    </a:cubicBezTo>
                    <a:lnTo>
                      <a:pt x="26357" y="809"/>
                    </a:lnTo>
                    <a:cubicBezTo>
                      <a:pt x="26877" y="809"/>
                      <a:pt x="26877" y="0"/>
                      <a:pt x="263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1" name="Google Shape;1993;p45">
                <a:extLst>
                  <a:ext uri="{FF2B5EF4-FFF2-40B4-BE49-F238E27FC236}">
                    <a16:creationId xmlns:a16="http://schemas.microsoft.com/office/drawing/2014/main" id="{E15D8E5C-58CC-408D-A57F-C1C72EC8200C}"/>
                  </a:ext>
                </a:extLst>
              </p:cNvPr>
              <p:cNvSpPr/>
              <p:nvPr/>
            </p:nvSpPr>
            <p:spPr>
              <a:xfrm>
                <a:off x="3735167" y="3883193"/>
                <a:ext cx="63844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4592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lnTo>
                      <a:pt x="4072" y="807"/>
                    </a:lnTo>
                    <a:cubicBezTo>
                      <a:pt x="4591" y="807"/>
                      <a:pt x="4591" y="0"/>
                      <a:pt x="40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2" name="Google Shape;1994;p45">
                <a:extLst>
                  <a:ext uri="{FF2B5EF4-FFF2-40B4-BE49-F238E27FC236}">
                    <a16:creationId xmlns:a16="http://schemas.microsoft.com/office/drawing/2014/main" id="{963ACBC9-2BFA-4E91-9D99-6F16C8BC9336}"/>
                  </a:ext>
                </a:extLst>
              </p:cNvPr>
              <p:cNvSpPr/>
              <p:nvPr/>
            </p:nvSpPr>
            <p:spPr>
              <a:xfrm>
                <a:off x="2932209" y="3906984"/>
                <a:ext cx="137509" cy="430627"/>
              </a:xfrm>
              <a:custGeom>
                <a:avLst/>
                <a:gdLst/>
                <a:ahLst/>
                <a:cxnLst/>
                <a:rect l="l" t="t" r="r" b="b"/>
                <a:pathLst>
                  <a:path w="9884" h="31131" extrusionOk="0">
                    <a:moveTo>
                      <a:pt x="1077" y="0"/>
                    </a:moveTo>
                    <a:cubicBezTo>
                      <a:pt x="272" y="0"/>
                      <a:pt x="1" y="1101"/>
                      <a:pt x="679" y="1505"/>
                    </a:cubicBezTo>
                    <a:cubicBezTo>
                      <a:pt x="1017" y="1705"/>
                      <a:pt x="1360" y="1896"/>
                      <a:pt x="1701" y="2090"/>
                    </a:cubicBezTo>
                    <a:cubicBezTo>
                      <a:pt x="2433" y="3897"/>
                      <a:pt x="3771" y="5486"/>
                      <a:pt x="3859" y="7484"/>
                    </a:cubicBezTo>
                    <a:cubicBezTo>
                      <a:pt x="3878" y="7922"/>
                      <a:pt x="4088" y="8233"/>
                      <a:pt x="4372" y="8425"/>
                    </a:cubicBezTo>
                    <a:cubicBezTo>
                      <a:pt x="4550" y="10518"/>
                      <a:pt x="4965" y="12587"/>
                      <a:pt x="5043" y="14695"/>
                    </a:cubicBezTo>
                    <a:cubicBezTo>
                      <a:pt x="5055" y="15050"/>
                      <a:pt x="5182" y="15318"/>
                      <a:pt x="5367" y="15510"/>
                    </a:cubicBezTo>
                    <a:cubicBezTo>
                      <a:pt x="5398" y="16156"/>
                      <a:pt x="5445" y="16802"/>
                      <a:pt x="5476" y="17449"/>
                    </a:cubicBezTo>
                    <a:cubicBezTo>
                      <a:pt x="5499" y="17972"/>
                      <a:pt x="5509" y="18493"/>
                      <a:pt x="5499" y="19018"/>
                    </a:cubicBezTo>
                    <a:cubicBezTo>
                      <a:pt x="5052" y="20160"/>
                      <a:pt x="5042" y="21453"/>
                      <a:pt x="5338" y="22658"/>
                    </a:cubicBezTo>
                    <a:cubicBezTo>
                      <a:pt x="5303" y="22727"/>
                      <a:pt x="5277" y="22802"/>
                      <a:pt x="5263" y="22879"/>
                    </a:cubicBezTo>
                    <a:cubicBezTo>
                      <a:pt x="5047" y="24041"/>
                      <a:pt x="4931" y="25206"/>
                      <a:pt x="4725" y="26347"/>
                    </a:cubicBezTo>
                    <a:cubicBezTo>
                      <a:pt x="4491" y="26925"/>
                      <a:pt x="4337" y="27533"/>
                      <a:pt x="4264" y="28152"/>
                    </a:cubicBezTo>
                    <a:cubicBezTo>
                      <a:pt x="4264" y="28175"/>
                      <a:pt x="4266" y="28197"/>
                      <a:pt x="4268" y="28218"/>
                    </a:cubicBezTo>
                    <a:cubicBezTo>
                      <a:pt x="4079" y="28803"/>
                      <a:pt x="3826" y="29367"/>
                      <a:pt x="3513" y="29897"/>
                    </a:cubicBezTo>
                    <a:cubicBezTo>
                      <a:pt x="3193" y="30439"/>
                      <a:pt x="3663" y="31131"/>
                      <a:pt x="4217" y="31131"/>
                    </a:cubicBezTo>
                    <a:cubicBezTo>
                      <a:pt x="4349" y="31131"/>
                      <a:pt x="4486" y="31091"/>
                      <a:pt x="4618" y="31002"/>
                    </a:cubicBezTo>
                    <a:cubicBezTo>
                      <a:pt x="4936" y="30785"/>
                      <a:pt x="5239" y="30564"/>
                      <a:pt x="5533" y="30337"/>
                    </a:cubicBezTo>
                    <a:cubicBezTo>
                      <a:pt x="5665" y="30337"/>
                      <a:pt x="5793" y="30307"/>
                      <a:pt x="5909" y="30249"/>
                    </a:cubicBezTo>
                    <a:cubicBezTo>
                      <a:pt x="7493" y="29473"/>
                      <a:pt x="8448" y="28024"/>
                      <a:pt x="9078" y="26430"/>
                    </a:cubicBezTo>
                    <a:cubicBezTo>
                      <a:pt x="9087" y="26407"/>
                      <a:pt x="9089" y="26390"/>
                      <a:pt x="9096" y="26369"/>
                    </a:cubicBezTo>
                    <a:cubicBezTo>
                      <a:pt x="9340" y="25829"/>
                      <a:pt x="9539" y="25263"/>
                      <a:pt x="9724" y="24706"/>
                    </a:cubicBezTo>
                    <a:cubicBezTo>
                      <a:pt x="9883" y="24231"/>
                      <a:pt x="9606" y="23889"/>
                      <a:pt x="9239" y="23769"/>
                    </a:cubicBezTo>
                    <a:cubicBezTo>
                      <a:pt x="9189" y="23494"/>
                      <a:pt x="9137" y="23219"/>
                      <a:pt x="9070" y="22949"/>
                    </a:cubicBezTo>
                    <a:cubicBezTo>
                      <a:pt x="9018" y="22634"/>
                      <a:pt x="8949" y="22322"/>
                      <a:pt x="8864" y="22016"/>
                    </a:cubicBezTo>
                    <a:cubicBezTo>
                      <a:pt x="8836" y="21920"/>
                      <a:pt x="8793" y="21830"/>
                      <a:pt x="8734" y="21751"/>
                    </a:cubicBezTo>
                    <a:cubicBezTo>
                      <a:pt x="8659" y="21517"/>
                      <a:pt x="8587" y="21282"/>
                      <a:pt x="8505" y="21048"/>
                    </a:cubicBezTo>
                    <a:cubicBezTo>
                      <a:pt x="8583" y="18822"/>
                      <a:pt x="8454" y="16599"/>
                      <a:pt x="8353" y="14373"/>
                    </a:cubicBezTo>
                    <a:cubicBezTo>
                      <a:pt x="8332" y="13869"/>
                      <a:pt x="7938" y="13612"/>
                      <a:pt x="7546" y="13596"/>
                    </a:cubicBezTo>
                    <a:cubicBezTo>
                      <a:pt x="7832" y="9222"/>
                      <a:pt x="7965" y="149"/>
                      <a:pt x="2703" y="135"/>
                    </a:cubicBezTo>
                    <a:cubicBezTo>
                      <a:pt x="2608" y="135"/>
                      <a:pt x="2514" y="148"/>
                      <a:pt x="2424" y="170"/>
                    </a:cubicBezTo>
                    <a:cubicBezTo>
                      <a:pt x="1986" y="64"/>
                      <a:pt x="1538" y="7"/>
                      <a:pt x="1088" y="0"/>
                    </a:cubicBezTo>
                    <a:cubicBezTo>
                      <a:pt x="1084" y="0"/>
                      <a:pt x="1080" y="0"/>
                      <a:pt x="10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3" name="Google Shape;1995;p45">
                <a:extLst>
                  <a:ext uri="{FF2B5EF4-FFF2-40B4-BE49-F238E27FC236}">
                    <a16:creationId xmlns:a16="http://schemas.microsoft.com/office/drawing/2014/main" id="{E6DFCFB4-E9D9-4F1A-A97A-326330FAA63B}"/>
                  </a:ext>
                </a:extLst>
              </p:cNvPr>
              <p:cNvSpPr/>
              <p:nvPr/>
            </p:nvSpPr>
            <p:spPr>
              <a:xfrm>
                <a:off x="2821711" y="3797543"/>
                <a:ext cx="46654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4150" extrusionOk="0">
                    <a:moveTo>
                      <a:pt x="1145" y="1"/>
                    </a:moveTo>
                    <a:cubicBezTo>
                      <a:pt x="817" y="1"/>
                      <a:pt x="510" y="173"/>
                      <a:pt x="444" y="573"/>
                    </a:cubicBezTo>
                    <a:cubicBezTo>
                      <a:pt x="342" y="1184"/>
                      <a:pt x="239" y="1795"/>
                      <a:pt x="120" y="2403"/>
                    </a:cubicBezTo>
                    <a:cubicBezTo>
                      <a:pt x="1" y="3011"/>
                      <a:pt x="506" y="3401"/>
                      <a:pt x="976" y="3401"/>
                    </a:cubicBezTo>
                    <a:cubicBezTo>
                      <a:pt x="1059" y="3401"/>
                      <a:pt x="1142" y="3389"/>
                      <a:pt x="1219" y="3363"/>
                    </a:cubicBezTo>
                    <a:cubicBezTo>
                      <a:pt x="1245" y="3401"/>
                      <a:pt x="1275" y="3438"/>
                      <a:pt x="1302" y="3474"/>
                    </a:cubicBezTo>
                    <a:cubicBezTo>
                      <a:pt x="1302" y="3474"/>
                      <a:pt x="1302" y="3476"/>
                      <a:pt x="1304" y="3478"/>
                    </a:cubicBezTo>
                    <a:cubicBezTo>
                      <a:pt x="1401" y="3760"/>
                      <a:pt x="1621" y="3971"/>
                      <a:pt x="1889" y="4042"/>
                    </a:cubicBezTo>
                    <a:cubicBezTo>
                      <a:pt x="2020" y="4112"/>
                      <a:pt x="2171" y="4149"/>
                      <a:pt x="2322" y="4149"/>
                    </a:cubicBezTo>
                    <a:cubicBezTo>
                      <a:pt x="2641" y="4149"/>
                      <a:pt x="2957" y="3979"/>
                      <a:pt x="3075" y="3585"/>
                    </a:cubicBezTo>
                    <a:cubicBezTo>
                      <a:pt x="3404" y="2500"/>
                      <a:pt x="2509" y="1219"/>
                      <a:pt x="1919" y="379"/>
                    </a:cubicBezTo>
                    <a:cubicBezTo>
                      <a:pt x="1750" y="140"/>
                      <a:pt x="1439" y="1"/>
                      <a:pt x="11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4" name="Google Shape;1996;p45">
                <a:extLst>
                  <a:ext uri="{FF2B5EF4-FFF2-40B4-BE49-F238E27FC236}">
                    <a16:creationId xmlns:a16="http://schemas.microsoft.com/office/drawing/2014/main" id="{892DC86F-AE21-440B-8925-6AFD458A7FB4}"/>
                  </a:ext>
                </a:extLst>
              </p:cNvPr>
              <p:cNvSpPr/>
              <p:nvPr/>
            </p:nvSpPr>
            <p:spPr>
              <a:xfrm>
                <a:off x="2674379" y="3899848"/>
                <a:ext cx="250464" cy="118958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8749" extrusionOk="0">
                    <a:moveTo>
                      <a:pt x="8910" y="1"/>
                    </a:moveTo>
                    <a:cubicBezTo>
                      <a:pt x="4871" y="1"/>
                      <a:pt x="1521" y="3255"/>
                      <a:pt x="507" y="6975"/>
                    </a:cubicBezTo>
                    <a:cubicBezTo>
                      <a:pt x="491" y="7039"/>
                      <a:pt x="481" y="7105"/>
                      <a:pt x="477" y="7171"/>
                    </a:cubicBezTo>
                    <a:cubicBezTo>
                      <a:pt x="1" y="7579"/>
                      <a:pt x="311" y="8566"/>
                      <a:pt x="972" y="8566"/>
                    </a:cubicBezTo>
                    <a:cubicBezTo>
                      <a:pt x="995" y="8566"/>
                      <a:pt x="1019" y="8565"/>
                      <a:pt x="1043" y="8563"/>
                    </a:cubicBezTo>
                    <a:cubicBezTo>
                      <a:pt x="1419" y="8525"/>
                      <a:pt x="1793" y="8495"/>
                      <a:pt x="2168" y="8473"/>
                    </a:cubicBezTo>
                    <a:cubicBezTo>
                      <a:pt x="2302" y="8637"/>
                      <a:pt x="2488" y="8749"/>
                      <a:pt x="2700" y="8749"/>
                    </a:cubicBezTo>
                    <a:cubicBezTo>
                      <a:pt x="2781" y="8749"/>
                      <a:pt x="2867" y="8732"/>
                      <a:pt x="2954" y="8696"/>
                    </a:cubicBezTo>
                    <a:cubicBezTo>
                      <a:pt x="3155" y="8613"/>
                      <a:pt x="3354" y="8518"/>
                      <a:pt x="3552" y="8422"/>
                    </a:cubicBezTo>
                    <a:cubicBezTo>
                      <a:pt x="3775" y="8419"/>
                      <a:pt x="3998" y="8417"/>
                      <a:pt x="4221" y="8417"/>
                    </a:cubicBezTo>
                    <a:cubicBezTo>
                      <a:pt x="7214" y="8417"/>
                      <a:pt x="10215" y="8738"/>
                      <a:pt x="13194" y="8738"/>
                    </a:cubicBezTo>
                    <a:cubicBezTo>
                      <a:pt x="14604" y="8738"/>
                      <a:pt x="16010" y="8666"/>
                      <a:pt x="17407" y="8454"/>
                    </a:cubicBezTo>
                    <a:cubicBezTo>
                      <a:pt x="17864" y="8384"/>
                      <a:pt x="18046" y="7851"/>
                      <a:pt x="17969" y="7460"/>
                    </a:cubicBezTo>
                    <a:cubicBezTo>
                      <a:pt x="17036" y="2710"/>
                      <a:pt x="14146" y="368"/>
                      <a:pt x="9470" y="22"/>
                    </a:cubicBezTo>
                    <a:cubicBezTo>
                      <a:pt x="9282" y="8"/>
                      <a:pt x="9095" y="1"/>
                      <a:pt x="89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5" name="Google Shape;1997;p45">
                <a:extLst>
                  <a:ext uri="{FF2B5EF4-FFF2-40B4-BE49-F238E27FC236}">
                    <a16:creationId xmlns:a16="http://schemas.microsoft.com/office/drawing/2014/main" id="{80827BEF-F326-4D15-89F2-9206A8258DC1}"/>
                  </a:ext>
                </a:extLst>
              </p:cNvPr>
              <p:cNvSpPr/>
              <p:nvPr/>
            </p:nvSpPr>
            <p:spPr>
              <a:xfrm>
                <a:off x="2615447" y="4180587"/>
                <a:ext cx="343774" cy="185574"/>
              </a:xfrm>
              <a:custGeom>
                <a:avLst/>
                <a:gdLst/>
                <a:ahLst/>
                <a:cxnLst/>
                <a:rect l="l" t="t" r="r" b="b"/>
                <a:pathLst>
                  <a:path w="24757" h="13486" extrusionOk="0">
                    <a:moveTo>
                      <a:pt x="897" y="0"/>
                    </a:moveTo>
                    <a:cubicBezTo>
                      <a:pt x="424" y="0"/>
                      <a:pt x="0" y="577"/>
                      <a:pt x="172" y="1024"/>
                    </a:cubicBezTo>
                    <a:cubicBezTo>
                      <a:pt x="272" y="1284"/>
                      <a:pt x="406" y="1633"/>
                      <a:pt x="568" y="2002"/>
                    </a:cubicBezTo>
                    <a:cubicBezTo>
                      <a:pt x="213" y="3193"/>
                      <a:pt x="283" y="4277"/>
                      <a:pt x="598" y="5348"/>
                    </a:cubicBezTo>
                    <a:cubicBezTo>
                      <a:pt x="456" y="7179"/>
                      <a:pt x="641" y="8604"/>
                      <a:pt x="2026" y="10029"/>
                    </a:cubicBezTo>
                    <a:cubicBezTo>
                      <a:pt x="2022" y="10235"/>
                      <a:pt x="2097" y="10434"/>
                      <a:pt x="2237" y="10584"/>
                    </a:cubicBezTo>
                    <a:cubicBezTo>
                      <a:pt x="3374" y="11864"/>
                      <a:pt x="4787" y="12824"/>
                      <a:pt x="6468" y="13214"/>
                    </a:cubicBezTo>
                    <a:cubicBezTo>
                      <a:pt x="6536" y="13230"/>
                      <a:pt x="6602" y="13237"/>
                      <a:pt x="6664" y="13237"/>
                    </a:cubicBezTo>
                    <a:cubicBezTo>
                      <a:pt x="6892" y="13237"/>
                      <a:pt x="7077" y="13138"/>
                      <a:pt x="7215" y="12992"/>
                    </a:cubicBezTo>
                    <a:cubicBezTo>
                      <a:pt x="7231" y="12999"/>
                      <a:pt x="7247" y="13006"/>
                      <a:pt x="7262" y="13013"/>
                    </a:cubicBezTo>
                    <a:cubicBezTo>
                      <a:pt x="7369" y="13276"/>
                      <a:pt x="7603" y="13486"/>
                      <a:pt x="7975" y="13486"/>
                    </a:cubicBezTo>
                    <a:cubicBezTo>
                      <a:pt x="7981" y="13486"/>
                      <a:pt x="7986" y="13486"/>
                      <a:pt x="7991" y="13486"/>
                    </a:cubicBezTo>
                    <a:cubicBezTo>
                      <a:pt x="8147" y="13486"/>
                      <a:pt x="8298" y="13438"/>
                      <a:pt x="8427" y="13349"/>
                    </a:cubicBezTo>
                    <a:cubicBezTo>
                      <a:pt x="8686" y="13389"/>
                      <a:pt x="8947" y="13407"/>
                      <a:pt x="9210" y="13407"/>
                    </a:cubicBezTo>
                    <a:cubicBezTo>
                      <a:pt x="9591" y="13407"/>
                      <a:pt x="9977" y="13368"/>
                      <a:pt x="10369" y="13295"/>
                    </a:cubicBezTo>
                    <a:cubicBezTo>
                      <a:pt x="10465" y="13278"/>
                      <a:pt x="10556" y="13243"/>
                      <a:pt x="10639" y="13191"/>
                    </a:cubicBezTo>
                    <a:cubicBezTo>
                      <a:pt x="11227" y="13214"/>
                      <a:pt x="11818" y="13221"/>
                      <a:pt x="12410" y="13221"/>
                    </a:cubicBezTo>
                    <a:cubicBezTo>
                      <a:pt x="12968" y="13221"/>
                      <a:pt x="13528" y="13215"/>
                      <a:pt x="14086" y="13207"/>
                    </a:cubicBezTo>
                    <a:cubicBezTo>
                      <a:pt x="17101" y="13160"/>
                      <a:pt x="20579" y="13281"/>
                      <a:pt x="22674" y="10745"/>
                    </a:cubicBezTo>
                    <a:cubicBezTo>
                      <a:pt x="24756" y="8228"/>
                      <a:pt x="24446" y="3875"/>
                      <a:pt x="23852" y="918"/>
                    </a:cubicBezTo>
                    <a:cubicBezTo>
                      <a:pt x="23790" y="615"/>
                      <a:pt x="23449" y="323"/>
                      <a:pt x="23131" y="323"/>
                    </a:cubicBezTo>
                    <a:cubicBezTo>
                      <a:pt x="23111" y="323"/>
                      <a:pt x="23092" y="324"/>
                      <a:pt x="23074" y="326"/>
                    </a:cubicBezTo>
                    <a:cubicBezTo>
                      <a:pt x="22975" y="337"/>
                      <a:pt x="22878" y="347"/>
                      <a:pt x="22779" y="356"/>
                    </a:cubicBezTo>
                    <a:cubicBezTo>
                      <a:pt x="22741" y="347"/>
                      <a:pt x="22710" y="330"/>
                      <a:pt x="22670" y="326"/>
                    </a:cubicBezTo>
                    <a:cubicBezTo>
                      <a:pt x="20278" y="61"/>
                      <a:pt x="17887" y="63"/>
                      <a:pt x="15485" y="3"/>
                    </a:cubicBezTo>
                    <a:cubicBezTo>
                      <a:pt x="15476" y="2"/>
                      <a:pt x="15468" y="2"/>
                      <a:pt x="15460" y="2"/>
                    </a:cubicBezTo>
                    <a:cubicBezTo>
                      <a:pt x="15128" y="2"/>
                      <a:pt x="14909" y="173"/>
                      <a:pt x="14796" y="401"/>
                    </a:cubicBezTo>
                    <a:cubicBezTo>
                      <a:pt x="14295" y="340"/>
                      <a:pt x="13799" y="285"/>
                      <a:pt x="13304" y="245"/>
                    </a:cubicBezTo>
                    <a:cubicBezTo>
                      <a:pt x="12099" y="147"/>
                      <a:pt x="10894" y="119"/>
                      <a:pt x="9688" y="119"/>
                    </a:cubicBezTo>
                    <a:cubicBezTo>
                      <a:pt x="8125" y="119"/>
                      <a:pt x="6562" y="166"/>
                      <a:pt x="4998" y="166"/>
                    </a:cubicBezTo>
                    <a:cubicBezTo>
                      <a:pt x="3649" y="166"/>
                      <a:pt x="2299" y="131"/>
                      <a:pt x="951" y="3"/>
                    </a:cubicBezTo>
                    <a:cubicBezTo>
                      <a:pt x="933" y="1"/>
                      <a:pt x="915" y="0"/>
                      <a:pt x="89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" name="Google Shape;1998;p45">
                <a:extLst>
                  <a:ext uri="{FF2B5EF4-FFF2-40B4-BE49-F238E27FC236}">
                    <a16:creationId xmlns:a16="http://schemas.microsoft.com/office/drawing/2014/main" id="{E9354410-BBC2-4136-994A-BA0BDB5578AD}"/>
                  </a:ext>
                </a:extLst>
              </p:cNvPr>
              <p:cNvSpPr/>
              <p:nvPr/>
            </p:nvSpPr>
            <p:spPr>
              <a:xfrm>
                <a:off x="2541781" y="3842748"/>
                <a:ext cx="473916" cy="578133"/>
              </a:xfrm>
              <a:custGeom>
                <a:avLst/>
                <a:gdLst/>
                <a:ahLst/>
                <a:cxnLst/>
                <a:rect l="l" t="t" r="r" b="b"/>
                <a:pathLst>
                  <a:path w="34255" h="41800" extrusionOk="0">
                    <a:moveTo>
                      <a:pt x="19930" y="809"/>
                    </a:moveTo>
                    <a:cubicBezTo>
                      <a:pt x="20068" y="809"/>
                      <a:pt x="20206" y="811"/>
                      <a:pt x="20346" y="815"/>
                    </a:cubicBezTo>
                    <a:lnTo>
                      <a:pt x="20346" y="815"/>
                    </a:lnTo>
                    <a:cubicBezTo>
                      <a:pt x="31126" y="2748"/>
                      <a:pt x="32825" y="15095"/>
                      <a:pt x="32923" y="24245"/>
                    </a:cubicBezTo>
                    <a:cubicBezTo>
                      <a:pt x="32977" y="29201"/>
                      <a:pt x="32266" y="35990"/>
                      <a:pt x="27841" y="39080"/>
                    </a:cubicBezTo>
                    <a:cubicBezTo>
                      <a:pt x="25757" y="40534"/>
                      <a:pt x="22726" y="40399"/>
                      <a:pt x="20311" y="40603"/>
                    </a:cubicBezTo>
                    <a:cubicBezTo>
                      <a:pt x="18407" y="40764"/>
                      <a:pt x="16549" y="40932"/>
                      <a:pt x="14678" y="40932"/>
                    </a:cubicBezTo>
                    <a:cubicBezTo>
                      <a:pt x="13567" y="40932"/>
                      <a:pt x="12451" y="40873"/>
                      <a:pt x="11318" y="40718"/>
                    </a:cubicBezTo>
                    <a:cubicBezTo>
                      <a:pt x="1" y="39163"/>
                      <a:pt x="1060" y="26198"/>
                      <a:pt x="3167" y="17923"/>
                    </a:cubicBezTo>
                    <a:cubicBezTo>
                      <a:pt x="5292" y="9576"/>
                      <a:pt x="10451" y="809"/>
                      <a:pt x="19930" y="809"/>
                    </a:cubicBezTo>
                    <a:close/>
                    <a:moveTo>
                      <a:pt x="19897" y="0"/>
                    </a:moveTo>
                    <a:cubicBezTo>
                      <a:pt x="9667" y="0"/>
                      <a:pt x="4471" y="9520"/>
                      <a:pt x="2197" y="18453"/>
                    </a:cubicBezTo>
                    <a:cubicBezTo>
                      <a:pt x="970" y="23281"/>
                      <a:pt x="472" y="28538"/>
                      <a:pt x="1676" y="33414"/>
                    </a:cubicBezTo>
                    <a:cubicBezTo>
                      <a:pt x="2940" y="38525"/>
                      <a:pt x="7140" y="40950"/>
                      <a:pt x="12118" y="41633"/>
                    </a:cubicBezTo>
                    <a:cubicBezTo>
                      <a:pt x="12989" y="41753"/>
                      <a:pt x="13863" y="41800"/>
                      <a:pt x="14739" y="41800"/>
                    </a:cubicBezTo>
                    <a:cubicBezTo>
                      <a:pt x="16902" y="41800"/>
                      <a:pt x="19071" y="41514"/>
                      <a:pt x="21216" y="41334"/>
                    </a:cubicBezTo>
                    <a:cubicBezTo>
                      <a:pt x="23683" y="41126"/>
                      <a:pt x="26022" y="40948"/>
                      <a:pt x="28248" y="39776"/>
                    </a:cubicBezTo>
                    <a:cubicBezTo>
                      <a:pt x="32664" y="37450"/>
                      <a:pt x="33441" y="30454"/>
                      <a:pt x="33690" y="26110"/>
                    </a:cubicBezTo>
                    <a:cubicBezTo>
                      <a:pt x="34255" y="16229"/>
                      <a:pt x="32132" y="2052"/>
                      <a:pt x="20486" y="23"/>
                    </a:cubicBezTo>
                    <a:cubicBezTo>
                      <a:pt x="20480" y="22"/>
                      <a:pt x="20475" y="21"/>
                      <a:pt x="20469" y="20"/>
                    </a:cubicBezTo>
                    <a:lnTo>
                      <a:pt x="20469" y="20"/>
                    </a:lnTo>
                    <a:cubicBezTo>
                      <a:pt x="20442" y="14"/>
                      <a:pt x="20412" y="10"/>
                      <a:pt x="20380" y="9"/>
                    </a:cubicBezTo>
                    <a:lnTo>
                      <a:pt x="20380" y="7"/>
                    </a:lnTo>
                    <a:cubicBezTo>
                      <a:pt x="20218" y="3"/>
                      <a:pt x="20057" y="0"/>
                      <a:pt x="198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7" name="Google Shape;1999;p45">
                <a:extLst>
                  <a:ext uri="{FF2B5EF4-FFF2-40B4-BE49-F238E27FC236}">
                    <a16:creationId xmlns:a16="http://schemas.microsoft.com/office/drawing/2014/main" id="{B0A61647-1A92-4654-9C63-222392BFB919}"/>
                  </a:ext>
                </a:extLst>
              </p:cNvPr>
              <p:cNvSpPr/>
              <p:nvPr/>
            </p:nvSpPr>
            <p:spPr>
              <a:xfrm>
                <a:off x="2718579" y="3761857"/>
                <a:ext cx="184164" cy="109441"/>
              </a:xfrm>
              <a:custGeom>
                <a:avLst/>
                <a:gdLst/>
                <a:ahLst/>
                <a:cxnLst/>
                <a:rect l="l" t="t" r="r" b="b"/>
                <a:pathLst>
                  <a:path w="13307" h="7973" extrusionOk="0">
                    <a:moveTo>
                      <a:pt x="7636" y="0"/>
                    </a:moveTo>
                    <a:cubicBezTo>
                      <a:pt x="4387" y="0"/>
                      <a:pt x="1" y="3433"/>
                      <a:pt x="2205" y="6807"/>
                    </a:cubicBezTo>
                    <a:cubicBezTo>
                      <a:pt x="2291" y="6939"/>
                      <a:pt x="2415" y="6993"/>
                      <a:pt x="2539" y="6993"/>
                    </a:cubicBezTo>
                    <a:cubicBezTo>
                      <a:pt x="2822" y="6993"/>
                      <a:pt x="3102" y="6704"/>
                      <a:pt x="2903" y="6400"/>
                    </a:cubicBezTo>
                    <a:lnTo>
                      <a:pt x="2901" y="6398"/>
                    </a:lnTo>
                    <a:cubicBezTo>
                      <a:pt x="1149" y="3717"/>
                      <a:pt x="4367" y="1607"/>
                      <a:pt x="6635" y="968"/>
                    </a:cubicBezTo>
                    <a:cubicBezTo>
                      <a:pt x="6988" y="868"/>
                      <a:pt x="7332" y="822"/>
                      <a:pt x="7665" y="822"/>
                    </a:cubicBezTo>
                    <a:cubicBezTo>
                      <a:pt x="8992" y="822"/>
                      <a:pt x="10155" y="1555"/>
                      <a:pt x="11108" y="2561"/>
                    </a:cubicBezTo>
                    <a:cubicBezTo>
                      <a:pt x="11998" y="3497"/>
                      <a:pt x="12819" y="5890"/>
                      <a:pt x="11859" y="7123"/>
                    </a:cubicBezTo>
                    <a:lnTo>
                      <a:pt x="11859" y="7123"/>
                    </a:lnTo>
                    <a:cubicBezTo>
                      <a:pt x="11713" y="7170"/>
                      <a:pt x="11596" y="7293"/>
                      <a:pt x="11596" y="7491"/>
                    </a:cubicBezTo>
                    <a:lnTo>
                      <a:pt x="11596" y="7572"/>
                    </a:lnTo>
                    <a:cubicBezTo>
                      <a:pt x="11596" y="7812"/>
                      <a:pt x="11799" y="7972"/>
                      <a:pt x="12008" y="7972"/>
                    </a:cubicBezTo>
                    <a:cubicBezTo>
                      <a:pt x="12106" y="7972"/>
                      <a:pt x="12205" y="7937"/>
                      <a:pt x="12285" y="7858"/>
                    </a:cubicBezTo>
                    <a:cubicBezTo>
                      <a:pt x="13306" y="6843"/>
                      <a:pt x="13244" y="4759"/>
                      <a:pt x="12652" y="3532"/>
                    </a:cubicBezTo>
                    <a:cubicBezTo>
                      <a:pt x="11729" y="1617"/>
                      <a:pt x="9967" y="70"/>
                      <a:pt x="7770" y="2"/>
                    </a:cubicBezTo>
                    <a:cubicBezTo>
                      <a:pt x="7726" y="1"/>
                      <a:pt x="7681" y="0"/>
                      <a:pt x="76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" name="Google Shape;2000;p45">
                <a:extLst>
                  <a:ext uri="{FF2B5EF4-FFF2-40B4-BE49-F238E27FC236}">
                    <a16:creationId xmlns:a16="http://schemas.microsoft.com/office/drawing/2014/main" id="{EB8C8DC2-8E64-4695-B4A1-85A533EFF8ED}"/>
                  </a:ext>
                </a:extLst>
              </p:cNvPr>
              <p:cNvSpPr/>
              <p:nvPr/>
            </p:nvSpPr>
            <p:spPr>
              <a:xfrm>
                <a:off x="2772600" y="3790407"/>
                <a:ext cx="98221" cy="64236"/>
              </a:xfrm>
              <a:custGeom>
                <a:avLst/>
                <a:gdLst/>
                <a:ahLst/>
                <a:cxnLst/>
                <a:rect l="l" t="t" r="r" b="b"/>
                <a:pathLst>
                  <a:path w="7178" h="4601" extrusionOk="0">
                    <a:moveTo>
                      <a:pt x="3673" y="1"/>
                    </a:moveTo>
                    <a:cubicBezTo>
                      <a:pt x="1490" y="1"/>
                      <a:pt x="0" y="1883"/>
                      <a:pt x="494" y="3986"/>
                    </a:cubicBezTo>
                    <a:cubicBezTo>
                      <a:pt x="542" y="4188"/>
                      <a:pt x="694" y="4276"/>
                      <a:pt x="853" y="4276"/>
                    </a:cubicBezTo>
                    <a:cubicBezTo>
                      <a:pt x="1092" y="4276"/>
                      <a:pt x="1345" y="4076"/>
                      <a:pt x="1273" y="3771"/>
                    </a:cubicBezTo>
                    <a:lnTo>
                      <a:pt x="1272" y="3771"/>
                    </a:lnTo>
                    <a:cubicBezTo>
                      <a:pt x="896" y="2173"/>
                      <a:pt x="1961" y="944"/>
                      <a:pt x="3553" y="815"/>
                    </a:cubicBezTo>
                    <a:cubicBezTo>
                      <a:pt x="3639" y="808"/>
                      <a:pt x="3723" y="804"/>
                      <a:pt x="3804" y="804"/>
                    </a:cubicBezTo>
                    <a:cubicBezTo>
                      <a:pt x="5589" y="804"/>
                      <a:pt x="6292" y="2456"/>
                      <a:pt x="5985" y="4095"/>
                    </a:cubicBezTo>
                    <a:cubicBezTo>
                      <a:pt x="5928" y="4400"/>
                      <a:pt x="6187" y="4601"/>
                      <a:pt x="6423" y="4601"/>
                    </a:cubicBezTo>
                    <a:cubicBezTo>
                      <a:pt x="6579" y="4601"/>
                      <a:pt x="6726" y="4513"/>
                      <a:pt x="6764" y="4310"/>
                    </a:cubicBezTo>
                    <a:cubicBezTo>
                      <a:pt x="7178" y="2092"/>
                      <a:pt x="6160" y="24"/>
                      <a:pt x="3705" y="1"/>
                    </a:cubicBezTo>
                    <a:cubicBezTo>
                      <a:pt x="3694" y="1"/>
                      <a:pt x="3683" y="1"/>
                      <a:pt x="36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9" name="Google Shape;2001;p45">
                <a:extLst>
                  <a:ext uri="{FF2B5EF4-FFF2-40B4-BE49-F238E27FC236}">
                    <a16:creationId xmlns:a16="http://schemas.microsoft.com/office/drawing/2014/main" id="{FFA531B3-0D16-443B-AB8D-48FAF745F8D5}"/>
                  </a:ext>
                </a:extLst>
              </p:cNvPr>
              <p:cNvSpPr/>
              <p:nvPr/>
            </p:nvSpPr>
            <p:spPr>
              <a:xfrm>
                <a:off x="2659646" y="3892709"/>
                <a:ext cx="277474" cy="161782"/>
              </a:xfrm>
              <a:custGeom>
                <a:avLst/>
                <a:gdLst/>
                <a:ahLst/>
                <a:cxnLst/>
                <a:rect l="l" t="t" r="r" b="b"/>
                <a:pathLst>
                  <a:path w="19978" h="11775" extrusionOk="0">
                    <a:moveTo>
                      <a:pt x="10271" y="826"/>
                    </a:moveTo>
                    <a:cubicBezTo>
                      <a:pt x="11283" y="826"/>
                      <a:pt x="12280" y="976"/>
                      <a:pt x="13186" y="1266"/>
                    </a:cubicBezTo>
                    <a:cubicBezTo>
                      <a:pt x="13232" y="1281"/>
                      <a:pt x="13276" y="1288"/>
                      <a:pt x="13317" y="1288"/>
                    </a:cubicBezTo>
                    <a:cubicBezTo>
                      <a:pt x="13357" y="1288"/>
                      <a:pt x="13395" y="1281"/>
                      <a:pt x="13429" y="1269"/>
                    </a:cubicBezTo>
                    <a:lnTo>
                      <a:pt x="13429" y="1269"/>
                    </a:lnTo>
                    <a:cubicBezTo>
                      <a:pt x="15692" y="2081"/>
                      <a:pt x="17092" y="3750"/>
                      <a:pt x="17990" y="5911"/>
                    </a:cubicBezTo>
                    <a:cubicBezTo>
                      <a:pt x="18542" y="7235"/>
                      <a:pt x="19067" y="10854"/>
                      <a:pt x="16548" y="10948"/>
                    </a:cubicBezTo>
                    <a:cubicBezTo>
                      <a:pt x="16094" y="10964"/>
                      <a:pt x="15638" y="10971"/>
                      <a:pt x="15179" y="10971"/>
                    </a:cubicBezTo>
                    <a:cubicBezTo>
                      <a:pt x="12462" y="10971"/>
                      <a:pt x="9680" y="10724"/>
                      <a:pt x="6951" y="10724"/>
                    </a:cubicBezTo>
                    <a:cubicBezTo>
                      <a:pt x="6750" y="10724"/>
                      <a:pt x="6550" y="10725"/>
                      <a:pt x="6350" y="10728"/>
                    </a:cubicBezTo>
                    <a:cubicBezTo>
                      <a:pt x="6170" y="10730"/>
                      <a:pt x="5990" y="10732"/>
                      <a:pt x="5811" y="10732"/>
                    </a:cubicBezTo>
                    <a:cubicBezTo>
                      <a:pt x="4957" y="10732"/>
                      <a:pt x="4115" y="10698"/>
                      <a:pt x="3259" y="10574"/>
                    </a:cubicBezTo>
                    <a:cubicBezTo>
                      <a:pt x="252" y="10133"/>
                      <a:pt x="2205" y="6355"/>
                      <a:pt x="3020" y="4723"/>
                    </a:cubicBezTo>
                    <a:cubicBezTo>
                      <a:pt x="4352" y="2055"/>
                      <a:pt x="7371" y="826"/>
                      <a:pt x="10271" y="826"/>
                    </a:cubicBezTo>
                    <a:close/>
                    <a:moveTo>
                      <a:pt x="10305" y="0"/>
                    </a:moveTo>
                    <a:cubicBezTo>
                      <a:pt x="6866" y="0"/>
                      <a:pt x="3592" y="1777"/>
                      <a:pt x="1966" y="5033"/>
                    </a:cubicBezTo>
                    <a:cubicBezTo>
                      <a:pt x="1415" y="6134"/>
                      <a:pt x="1" y="8717"/>
                      <a:pt x="835" y="9961"/>
                    </a:cubicBezTo>
                    <a:cubicBezTo>
                      <a:pt x="1817" y="11429"/>
                      <a:pt x="3588" y="11493"/>
                      <a:pt x="5220" y="11538"/>
                    </a:cubicBezTo>
                    <a:cubicBezTo>
                      <a:pt x="5532" y="11547"/>
                      <a:pt x="5844" y="11550"/>
                      <a:pt x="6156" y="11550"/>
                    </a:cubicBezTo>
                    <a:cubicBezTo>
                      <a:pt x="7995" y="11550"/>
                      <a:pt x="9830" y="11424"/>
                      <a:pt x="11664" y="11424"/>
                    </a:cubicBezTo>
                    <a:cubicBezTo>
                      <a:pt x="12759" y="11424"/>
                      <a:pt x="13855" y="11469"/>
                      <a:pt x="14950" y="11613"/>
                    </a:cubicBezTo>
                    <a:cubicBezTo>
                      <a:pt x="15400" y="11671"/>
                      <a:pt x="16072" y="11775"/>
                      <a:pt x="16742" y="11775"/>
                    </a:cubicBezTo>
                    <a:cubicBezTo>
                      <a:pt x="17757" y="11775"/>
                      <a:pt x="18767" y="11537"/>
                      <a:pt x="18996" y="10543"/>
                    </a:cubicBezTo>
                    <a:cubicBezTo>
                      <a:pt x="19977" y="6260"/>
                      <a:pt x="17613" y="1768"/>
                      <a:pt x="13401" y="408"/>
                    </a:cubicBezTo>
                    <a:cubicBezTo>
                      <a:pt x="13355" y="393"/>
                      <a:pt x="13311" y="386"/>
                      <a:pt x="13270" y="386"/>
                    </a:cubicBezTo>
                    <a:cubicBezTo>
                      <a:pt x="13225" y="386"/>
                      <a:pt x="13184" y="394"/>
                      <a:pt x="13146" y="409"/>
                    </a:cubicBezTo>
                    <a:lnTo>
                      <a:pt x="13146" y="409"/>
                    </a:lnTo>
                    <a:cubicBezTo>
                      <a:pt x="12207" y="134"/>
                      <a:pt x="11250" y="0"/>
                      <a:pt x="103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0" name="Google Shape;2002;p45">
                <a:extLst>
                  <a:ext uri="{FF2B5EF4-FFF2-40B4-BE49-F238E27FC236}">
                    <a16:creationId xmlns:a16="http://schemas.microsoft.com/office/drawing/2014/main" id="{382E758D-4F78-4923-B1F9-9345B1C7FCFB}"/>
                  </a:ext>
                </a:extLst>
              </p:cNvPr>
              <p:cNvSpPr/>
              <p:nvPr/>
            </p:nvSpPr>
            <p:spPr>
              <a:xfrm>
                <a:off x="2612990" y="4144899"/>
                <a:ext cx="341319" cy="16655"/>
              </a:xfrm>
              <a:custGeom>
                <a:avLst/>
                <a:gdLst/>
                <a:ahLst/>
                <a:cxnLst/>
                <a:rect l="l" t="t" r="r" b="b"/>
                <a:pathLst>
                  <a:path w="24614" h="1115" extrusionOk="0">
                    <a:moveTo>
                      <a:pt x="10850" y="0"/>
                    </a:moveTo>
                    <a:cubicBezTo>
                      <a:pt x="7992" y="0"/>
                      <a:pt x="5134" y="153"/>
                      <a:pt x="2274" y="153"/>
                    </a:cubicBezTo>
                    <a:cubicBezTo>
                      <a:pt x="1690" y="153"/>
                      <a:pt x="1106" y="147"/>
                      <a:pt x="521" y="132"/>
                    </a:cubicBezTo>
                    <a:cubicBezTo>
                      <a:pt x="518" y="131"/>
                      <a:pt x="514" y="131"/>
                      <a:pt x="510" y="131"/>
                    </a:cubicBezTo>
                    <a:cubicBezTo>
                      <a:pt x="0" y="131"/>
                      <a:pt x="6" y="926"/>
                      <a:pt x="521" y="940"/>
                    </a:cubicBezTo>
                    <a:cubicBezTo>
                      <a:pt x="1236" y="958"/>
                      <a:pt x="1951" y="966"/>
                      <a:pt x="2666" y="966"/>
                    </a:cubicBezTo>
                    <a:cubicBezTo>
                      <a:pt x="5755" y="966"/>
                      <a:pt x="8843" y="825"/>
                      <a:pt x="11933" y="825"/>
                    </a:cubicBezTo>
                    <a:cubicBezTo>
                      <a:pt x="12140" y="825"/>
                      <a:pt x="12346" y="826"/>
                      <a:pt x="12552" y="827"/>
                    </a:cubicBezTo>
                    <a:cubicBezTo>
                      <a:pt x="15286" y="846"/>
                      <a:pt x="17999" y="1114"/>
                      <a:pt x="20719" y="1114"/>
                    </a:cubicBezTo>
                    <a:cubicBezTo>
                      <a:pt x="21844" y="1114"/>
                      <a:pt x="22969" y="1069"/>
                      <a:pt x="24098" y="940"/>
                    </a:cubicBezTo>
                    <a:cubicBezTo>
                      <a:pt x="24591" y="883"/>
                      <a:pt x="24613" y="129"/>
                      <a:pt x="24149" y="129"/>
                    </a:cubicBezTo>
                    <a:cubicBezTo>
                      <a:pt x="24133" y="129"/>
                      <a:pt x="24116" y="130"/>
                      <a:pt x="24098" y="132"/>
                    </a:cubicBezTo>
                    <a:cubicBezTo>
                      <a:pt x="22882" y="271"/>
                      <a:pt x="21664" y="321"/>
                      <a:pt x="20447" y="321"/>
                    </a:cubicBezTo>
                    <a:cubicBezTo>
                      <a:pt x="17817" y="321"/>
                      <a:pt x="15185" y="88"/>
                      <a:pt x="12552" y="21"/>
                    </a:cubicBezTo>
                    <a:cubicBezTo>
                      <a:pt x="11985" y="6"/>
                      <a:pt x="11418" y="0"/>
                      <a:pt x="1085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1" name="Google Shape;2003;p45">
                <a:extLst>
                  <a:ext uri="{FF2B5EF4-FFF2-40B4-BE49-F238E27FC236}">
                    <a16:creationId xmlns:a16="http://schemas.microsoft.com/office/drawing/2014/main" id="{20C53DC9-3FE2-42DF-9162-271034B73576}"/>
                  </a:ext>
                </a:extLst>
              </p:cNvPr>
              <p:cNvSpPr/>
              <p:nvPr/>
            </p:nvSpPr>
            <p:spPr>
              <a:xfrm>
                <a:off x="2610536" y="4149658"/>
                <a:ext cx="356051" cy="223640"/>
              </a:xfrm>
              <a:custGeom>
                <a:avLst/>
                <a:gdLst/>
                <a:ahLst/>
                <a:cxnLst/>
                <a:rect l="l" t="t" r="r" b="b"/>
                <a:pathLst>
                  <a:path w="25719" h="16304" extrusionOk="0">
                    <a:moveTo>
                      <a:pt x="678" y="1"/>
                    </a:moveTo>
                    <a:cubicBezTo>
                      <a:pt x="476" y="1"/>
                      <a:pt x="262" y="131"/>
                      <a:pt x="241" y="388"/>
                    </a:cubicBezTo>
                    <a:lnTo>
                      <a:pt x="241" y="390"/>
                    </a:lnTo>
                    <a:cubicBezTo>
                      <a:pt x="0" y="3252"/>
                      <a:pt x="291" y="5981"/>
                      <a:pt x="589" y="8824"/>
                    </a:cubicBezTo>
                    <a:cubicBezTo>
                      <a:pt x="745" y="10316"/>
                      <a:pt x="1037" y="12070"/>
                      <a:pt x="2135" y="13191"/>
                    </a:cubicBezTo>
                    <a:cubicBezTo>
                      <a:pt x="4555" y="15660"/>
                      <a:pt x="7669" y="16304"/>
                      <a:pt x="10894" y="16304"/>
                    </a:cubicBezTo>
                    <a:cubicBezTo>
                      <a:pt x="12236" y="16304"/>
                      <a:pt x="13597" y="16192"/>
                      <a:pt x="14936" y="16054"/>
                    </a:cubicBezTo>
                    <a:cubicBezTo>
                      <a:pt x="18540" y="15680"/>
                      <a:pt x="21778" y="16214"/>
                      <a:pt x="23733" y="12632"/>
                    </a:cubicBezTo>
                    <a:cubicBezTo>
                      <a:pt x="25718" y="8993"/>
                      <a:pt x="24801" y="4449"/>
                      <a:pt x="24624" y="551"/>
                    </a:cubicBezTo>
                    <a:cubicBezTo>
                      <a:pt x="24612" y="292"/>
                      <a:pt x="24404" y="162"/>
                      <a:pt x="24203" y="162"/>
                    </a:cubicBezTo>
                    <a:cubicBezTo>
                      <a:pt x="24001" y="162"/>
                      <a:pt x="23805" y="292"/>
                      <a:pt x="23816" y="551"/>
                    </a:cubicBezTo>
                    <a:cubicBezTo>
                      <a:pt x="23953" y="3546"/>
                      <a:pt x="24358" y="6361"/>
                      <a:pt x="23902" y="9357"/>
                    </a:cubicBezTo>
                    <a:cubicBezTo>
                      <a:pt x="23646" y="11038"/>
                      <a:pt x="23026" y="12611"/>
                      <a:pt x="21879" y="13878"/>
                    </a:cubicBezTo>
                    <a:cubicBezTo>
                      <a:pt x="20494" y="15407"/>
                      <a:pt x="17582" y="15092"/>
                      <a:pt x="15709" y="15177"/>
                    </a:cubicBezTo>
                    <a:cubicBezTo>
                      <a:pt x="13960" y="15257"/>
                      <a:pt x="12231" y="15438"/>
                      <a:pt x="10546" y="15438"/>
                    </a:cubicBezTo>
                    <a:cubicBezTo>
                      <a:pt x="8020" y="15438"/>
                      <a:pt x="5592" y="15031"/>
                      <a:pt x="3341" y="13266"/>
                    </a:cubicBezTo>
                    <a:cubicBezTo>
                      <a:pt x="345" y="10917"/>
                      <a:pt x="760" y="3807"/>
                      <a:pt x="1047" y="388"/>
                    </a:cubicBezTo>
                    <a:cubicBezTo>
                      <a:pt x="1069" y="129"/>
                      <a:pt x="879" y="1"/>
                      <a:pt x="6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2" name="Google Shape;2004;p45">
                <a:extLst>
                  <a:ext uri="{FF2B5EF4-FFF2-40B4-BE49-F238E27FC236}">
                    <a16:creationId xmlns:a16="http://schemas.microsoft.com/office/drawing/2014/main" id="{B7E69B46-3FD2-4A0A-A471-D1841F6C6F6C}"/>
                  </a:ext>
                </a:extLst>
              </p:cNvPr>
              <p:cNvSpPr/>
              <p:nvPr/>
            </p:nvSpPr>
            <p:spPr>
              <a:xfrm>
                <a:off x="2939576" y="4099696"/>
                <a:ext cx="63844" cy="61858"/>
              </a:xfrm>
              <a:custGeom>
                <a:avLst/>
                <a:gdLst/>
                <a:ahLst/>
                <a:cxnLst/>
                <a:rect l="l" t="t" r="r" b="b"/>
                <a:pathLst>
                  <a:path w="4610" h="4485" extrusionOk="0">
                    <a:moveTo>
                      <a:pt x="2077" y="819"/>
                    </a:moveTo>
                    <a:cubicBezTo>
                      <a:pt x="2142" y="819"/>
                      <a:pt x="2209" y="835"/>
                      <a:pt x="2278" y="869"/>
                    </a:cubicBezTo>
                    <a:cubicBezTo>
                      <a:pt x="3166" y="1303"/>
                      <a:pt x="1658" y="2726"/>
                      <a:pt x="845" y="3398"/>
                    </a:cubicBezTo>
                    <a:lnTo>
                      <a:pt x="845" y="3398"/>
                    </a:lnTo>
                    <a:cubicBezTo>
                      <a:pt x="964" y="2561"/>
                      <a:pt x="1395" y="819"/>
                      <a:pt x="2077" y="819"/>
                    </a:cubicBezTo>
                    <a:close/>
                    <a:moveTo>
                      <a:pt x="2060" y="0"/>
                    </a:moveTo>
                    <a:cubicBezTo>
                      <a:pt x="702" y="0"/>
                      <a:pt x="29" y="2676"/>
                      <a:pt x="5" y="3737"/>
                    </a:cubicBezTo>
                    <a:cubicBezTo>
                      <a:pt x="0" y="3943"/>
                      <a:pt x="123" y="4067"/>
                      <a:pt x="275" y="4110"/>
                    </a:cubicBezTo>
                    <a:lnTo>
                      <a:pt x="275" y="4110"/>
                    </a:lnTo>
                    <a:cubicBezTo>
                      <a:pt x="301" y="4307"/>
                      <a:pt x="453" y="4484"/>
                      <a:pt x="642" y="4484"/>
                    </a:cubicBezTo>
                    <a:cubicBezTo>
                      <a:pt x="710" y="4484"/>
                      <a:pt x="782" y="4461"/>
                      <a:pt x="855" y="4409"/>
                    </a:cubicBezTo>
                    <a:cubicBezTo>
                      <a:pt x="1773" y="3744"/>
                      <a:pt x="4610" y="1392"/>
                      <a:pt x="2792" y="241"/>
                    </a:cubicBezTo>
                    <a:cubicBezTo>
                      <a:pt x="2529" y="74"/>
                      <a:pt x="2285" y="0"/>
                      <a:pt x="20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3" name="Google Shape;2005;p45">
                <a:extLst>
                  <a:ext uri="{FF2B5EF4-FFF2-40B4-BE49-F238E27FC236}">
                    <a16:creationId xmlns:a16="http://schemas.microsoft.com/office/drawing/2014/main" id="{EE413BA0-8B72-4E8E-A7C8-8B6079AE4275}"/>
                  </a:ext>
                </a:extLst>
              </p:cNvPr>
              <p:cNvSpPr/>
              <p:nvPr/>
            </p:nvSpPr>
            <p:spPr>
              <a:xfrm>
                <a:off x="2612990" y="4175829"/>
                <a:ext cx="331497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23889" h="810" extrusionOk="0">
                    <a:moveTo>
                      <a:pt x="521" y="1"/>
                    </a:moveTo>
                    <a:cubicBezTo>
                      <a:pt x="0" y="1"/>
                      <a:pt x="0" y="809"/>
                      <a:pt x="521" y="809"/>
                    </a:cubicBezTo>
                    <a:lnTo>
                      <a:pt x="23369" y="809"/>
                    </a:lnTo>
                    <a:cubicBezTo>
                      <a:pt x="23889" y="809"/>
                      <a:pt x="23889" y="1"/>
                      <a:pt x="233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4" name="Google Shape;2006;p45">
                <a:extLst>
                  <a:ext uri="{FF2B5EF4-FFF2-40B4-BE49-F238E27FC236}">
                    <a16:creationId xmlns:a16="http://schemas.microsoft.com/office/drawing/2014/main" id="{D2FBA52D-54E8-4D75-A27E-071603DA5AC5}"/>
                  </a:ext>
                </a:extLst>
              </p:cNvPr>
              <p:cNvSpPr/>
              <p:nvPr/>
            </p:nvSpPr>
            <p:spPr>
              <a:xfrm>
                <a:off x="2644913" y="4123488"/>
                <a:ext cx="12277" cy="30928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23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844"/>
                    </a:lnTo>
                    <a:cubicBezTo>
                      <a:pt x="1" y="2104"/>
                      <a:pt x="203" y="2235"/>
                      <a:pt x="405" y="2235"/>
                    </a:cubicBezTo>
                    <a:cubicBezTo>
                      <a:pt x="607" y="2235"/>
                      <a:pt x="809" y="2104"/>
                      <a:pt x="809" y="1844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5" name="Google Shape;2007;p45">
                <a:extLst>
                  <a:ext uri="{FF2B5EF4-FFF2-40B4-BE49-F238E27FC236}">
                    <a16:creationId xmlns:a16="http://schemas.microsoft.com/office/drawing/2014/main" id="{D18580AB-56A1-462A-8B54-FB8826551D3E}"/>
                  </a:ext>
                </a:extLst>
              </p:cNvPr>
              <p:cNvSpPr/>
              <p:nvPr/>
            </p:nvSpPr>
            <p:spPr>
              <a:xfrm>
                <a:off x="2703846" y="4121108"/>
                <a:ext cx="12277" cy="28550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071" extrusionOk="0">
                    <a:moveTo>
                      <a:pt x="405" y="1"/>
                    </a:moveTo>
                    <a:cubicBezTo>
                      <a:pt x="203" y="1"/>
                      <a:pt x="1" y="131"/>
                      <a:pt x="1" y="390"/>
                    </a:cubicBezTo>
                    <a:lnTo>
                      <a:pt x="1" y="1682"/>
                    </a:lnTo>
                    <a:cubicBezTo>
                      <a:pt x="1" y="1941"/>
                      <a:pt x="203" y="2071"/>
                      <a:pt x="405" y="2071"/>
                    </a:cubicBezTo>
                    <a:cubicBezTo>
                      <a:pt x="607" y="2071"/>
                      <a:pt x="809" y="1941"/>
                      <a:pt x="809" y="1682"/>
                    </a:cubicBezTo>
                    <a:lnTo>
                      <a:pt x="809" y="390"/>
                    </a:lnTo>
                    <a:cubicBezTo>
                      <a:pt x="809" y="131"/>
                      <a:pt x="607" y="1"/>
                      <a:pt x="4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6" name="Google Shape;2008;p45">
                <a:extLst>
                  <a:ext uri="{FF2B5EF4-FFF2-40B4-BE49-F238E27FC236}">
                    <a16:creationId xmlns:a16="http://schemas.microsoft.com/office/drawing/2014/main" id="{CE4004E6-C58B-4FF5-956D-7DCEF4EFAB8B}"/>
                  </a:ext>
                </a:extLst>
              </p:cNvPr>
              <p:cNvSpPr/>
              <p:nvPr/>
            </p:nvSpPr>
            <p:spPr>
              <a:xfrm>
                <a:off x="2775055" y="4118730"/>
                <a:ext cx="12278" cy="30928"/>
              </a:xfrm>
              <a:custGeom>
                <a:avLst/>
                <a:gdLst/>
                <a:ahLst/>
                <a:cxnLst/>
                <a:rect l="l" t="t" r="r" b="b"/>
                <a:pathLst>
                  <a:path w="807" h="2232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843"/>
                    </a:lnTo>
                    <a:cubicBezTo>
                      <a:pt x="0" y="2102"/>
                      <a:pt x="202" y="2232"/>
                      <a:pt x="404" y="2232"/>
                    </a:cubicBezTo>
                    <a:cubicBezTo>
                      <a:pt x="605" y="2232"/>
                      <a:pt x="807" y="2102"/>
                      <a:pt x="807" y="1843"/>
                    </a:cubicBezTo>
                    <a:lnTo>
                      <a:pt x="807" y="390"/>
                    </a:lnTo>
                    <a:cubicBezTo>
                      <a:pt x="807" y="131"/>
                      <a:pt x="605" y="1"/>
                      <a:pt x="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7" name="Google Shape;2009;p45">
                <a:extLst>
                  <a:ext uri="{FF2B5EF4-FFF2-40B4-BE49-F238E27FC236}">
                    <a16:creationId xmlns:a16="http://schemas.microsoft.com/office/drawing/2014/main" id="{98E318B6-0361-477E-B3CD-C646684112F2}"/>
                  </a:ext>
                </a:extLst>
              </p:cNvPr>
              <p:cNvSpPr/>
              <p:nvPr/>
            </p:nvSpPr>
            <p:spPr>
              <a:xfrm>
                <a:off x="2848721" y="4123488"/>
                <a:ext cx="9822" cy="30928"/>
              </a:xfrm>
              <a:custGeom>
                <a:avLst/>
                <a:gdLst/>
                <a:ahLst/>
                <a:cxnLst/>
                <a:rect l="l" t="t" r="r" b="b"/>
                <a:pathLst>
                  <a:path w="810" h="2315" extrusionOk="0">
                    <a:moveTo>
                      <a:pt x="405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1925"/>
                    </a:lnTo>
                    <a:cubicBezTo>
                      <a:pt x="1" y="2185"/>
                      <a:pt x="203" y="2315"/>
                      <a:pt x="405" y="2315"/>
                    </a:cubicBezTo>
                    <a:cubicBezTo>
                      <a:pt x="607" y="2315"/>
                      <a:pt x="809" y="2185"/>
                      <a:pt x="809" y="1925"/>
                    </a:cubicBezTo>
                    <a:lnTo>
                      <a:pt x="809" y="390"/>
                    </a:lnTo>
                    <a:cubicBezTo>
                      <a:pt x="809" y="130"/>
                      <a:pt x="607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8" name="Google Shape;2010;p45">
                <a:extLst>
                  <a:ext uri="{FF2B5EF4-FFF2-40B4-BE49-F238E27FC236}">
                    <a16:creationId xmlns:a16="http://schemas.microsoft.com/office/drawing/2014/main" id="{C6760C2B-74BE-4F25-B6E9-69410187C3E7}"/>
                  </a:ext>
                </a:extLst>
              </p:cNvPr>
              <p:cNvSpPr/>
              <p:nvPr/>
            </p:nvSpPr>
            <p:spPr>
              <a:xfrm>
                <a:off x="2907654" y="4121108"/>
                <a:ext cx="9822" cy="33308"/>
              </a:xfrm>
              <a:custGeom>
                <a:avLst/>
                <a:gdLst/>
                <a:ahLst/>
                <a:cxnLst/>
                <a:rect l="l" t="t" r="r" b="b"/>
                <a:pathLst>
                  <a:path w="809" h="2315" extrusionOk="0">
                    <a:moveTo>
                      <a:pt x="404" y="1"/>
                    </a:moveTo>
                    <a:cubicBezTo>
                      <a:pt x="202" y="1"/>
                      <a:pt x="0" y="131"/>
                      <a:pt x="0" y="390"/>
                    </a:cubicBezTo>
                    <a:lnTo>
                      <a:pt x="0" y="1924"/>
                    </a:lnTo>
                    <a:cubicBezTo>
                      <a:pt x="0" y="2184"/>
                      <a:pt x="202" y="2315"/>
                      <a:pt x="404" y="2315"/>
                    </a:cubicBezTo>
                    <a:cubicBezTo>
                      <a:pt x="606" y="2315"/>
                      <a:pt x="809" y="2184"/>
                      <a:pt x="809" y="1924"/>
                    </a:cubicBezTo>
                    <a:lnTo>
                      <a:pt x="809" y="390"/>
                    </a:lnTo>
                    <a:cubicBezTo>
                      <a:pt x="809" y="131"/>
                      <a:pt x="606" y="1"/>
                      <a:pt x="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9" name="Google Shape;2011;p45">
                <a:extLst>
                  <a:ext uri="{FF2B5EF4-FFF2-40B4-BE49-F238E27FC236}">
                    <a16:creationId xmlns:a16="http://schemas.microsoft.com/office/drawing/2014/main" id="{D876FF56-4E0E-43C0-BD9D-3DACF5D2ECAB}"/>
                  </a:ext>
                </a:extLst>
              </p:cNvPr>
              <p:cNvSpPr/>
              <p:nvPr/>
            </p:nvSpPr>
            <p:spPr>
              <a:xfrm>
                <a:off x="2674379" y="4009289"/>
                <a:ext cx="24555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7755" h="807" extrusionOk="0">
                    <a:moveTo>
                      <a:pt x="522" y="0"/>
                    </a:moveTo>
                    <a:cubicBezTo>
                      <a:pt x="1" y="0"/>
                      <a:pt x="1" y="807"/>
                      <a:pt x="522" y="807"/>
                    </a:cubicBezTo>
                    <a:lnTo>
                      <a:pt x="17233" y="807"/>
                    </a:lnTo>
                    <a:cubicBezTo>
                      <a:pt x="17754" y="807"/>
                      <a:pt x="17754" y="0"/>
                      <a:pt x="172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0" name="Google Shape;2012;p45">
                <a:extLst>
                  <a:ext uri="{FF2B5EF4-FFF2-40B4-BE49-F238E27FC236}">
                    <a16:creationId xmlns:a16="http://schemas.microsoft.com/office/drawing/2014/main" id="{4FD6D26C-6AF6-47B9-B9FD-297D262A594A}"/>
                  </a:ext>
                </a:extLst>
              </p:cNvPr>
              <p:cNvSpPr/>
              <p:nvPr/>
            </p:nvSpPr>
            <p:spPr>
              <a:xfrm>
                <a:off x="2905199" y="3873676"/>
                <a:ext cx="220997" cy="499622"/>
              </a:xfrm>
              <a:custGeom>
                <a:avLst/>
                <a:gdLst/>
                <a:ahLst/>
                <a:cxnLst/>
                <a:rect l="l" t="t" r="r" b="b"/>
                <a:pathLst>
                  <a:path w="16002" h="36180" extrusionOk="0">
                    <a:moveTo>
                      <a:pt x="4128" y="0"/>
                    </a:moveTo>
                    <a:cubicBezTo>
                      <a:pt x="2968" y="0"/>
                      <a:pt x="1748" y="178"/>
                      <a:pt x="486" y="393"/>
                    </a:cubicBezTo>
                    <a:cubicBezTo>
                      <a:pt x="1" y="475"/>
                      <a:pt x="171" y="1179"/>
                      <a:pt x="623" y="1179"/>
                    </a:cubicBezTo>
                    <a:cubicBezTo>
                      <a:pt x="648" y="1179"/>
                      <a:pt x="674" y="1176"/>
                      <a:pt x="701" y="1172"/>
                    </a:cubicBezTo>
                    <a:cubicBezTo>
                      <a:pt x="1893" y="969"/>
                      <a:pt x="3019" y="807"/>
                      <a:pt x="4075" y="807"/>
                    </a:cubicBezTo>
                    <a:cubicBezTo>
                      <a:pt x="6146" y="807"/>
                      <a:pt x="7947" y="1430"/>
                      <a:pt x="9451" y="3590"/>
                    </a:cubicBezTo>
                    <a:cubicBezTo>
                      <a:pt x="12011" y="7269"/>
                      <a:pt x="11407" y="12308"/>
                      <a:pt x="11586" y="16542"/>
                    </a:cubicBezTo>
                    <a:cubicBezTo>
                      <a:pt x="11741" y="20213"/>
                      <a:pt x="13287" y="23610"/>
                      <a:pt x="13405" y="27286"/>
                    </a:cubicBezTo>
                    <a:cubicBezTo>
                      <a:pt x="13512" y="30636"/>
                      <a:pt x="10063" y="35385"/>
                      <a:pt x="6336" y="35385"/>
                    </a:cubicBezTo>
                    <a:cubicBezTo>
                      <a:pt x="5788" y="35385"/>
                      <a:pt x="5234" y="35282"/>
                      <a:pt x="4684" y="35057"/>
                    </a:cubicBezTo>
                    <a:cubicBezTo>
                      <a:pt x="4630" y="35035"/>
                      <a:pt x="4580" y="35025"/>
                      <a:pt x="4534" y="35025"/>
                    </a:cubicBezTo>
                    <a:cubicBezTo>
                      <a:pt x="4163" y="35025"/>
                      <a:pt x="4046" y="35662"/>
                      <a:pt x="4469" y="35836"/>
                    </a:cubicBezTo>
                    <a:cubicBezTo>
                      <a:pt x="5051" y="36074"/>
                      <a:pt x="5634" y="36180"/>
                      <a:pt x="6211" y="36180"/>
                    </a:cubicBezTo>
                    <a:cubicBezTo>
                      <a:pt x="8762" y="36180"/>
                      <a:pt x="11185" y="34107"/>
                      <a:pt x="12695" y="32178"/>
                    </a:cubicBezTo>
                    <a:cubicBezTo>
                      <a:pt x="16001" y="27958"/>
                      <a:pt x="13055" y="22225"/>
                      <a:pt x="12482" y="17677"/>
                    </a:cubicBezTo>
                    <a:cubicBezTo>
                      <a:pt x="11850" y="12666"/>
                      <a:pt x="13204" y="6597"/>
                      <a:pt x="9585" y="2380"/>
                    </a:cubicBezTo>
                    <a:cubicBezTo>
                      <a:pt x="8007" y="543"/>
                      <a:pt x="6158" y="0"/>
                      <a:pt x="41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1" name="Google Shape;2013;p45">
                <a:extLst>
                  <a:ext uri="{FF2B5EF4-FFF2-40B4-BE49-F238E27FC236}">
                    <a16:creationId xmlns:a16="http://schemas.microsoft.com/office/drawing/2014/main" id="{6F44AC96-5D2C-49A0-BC40-B8CE1E68ED01}"/>
                  </a:ext>
                </a:extLst>
              </p:cNvPr>
              <p:cNvSpPr/>
              <p:nvPr/>
            </p:nvSpPr>
            <p:spPr>
              <a:xfrm>
                <a:off x="2927298" y="3899848"/>
                <a:ext cx="149788" cy="447280"/>
              </a:xfrm>
              <a:custGeom>
                <a:avLst/>
                <a:gdLst/>
                <a:ahLst/>
                <a:cxnLst/>
                <a:rect l="l" t="t" r="r" b="b"/>
                <a:pathLst>
                  <a:path w="10811" h="32269" extrusionOk="0">
                    <a:moveTo>
                      <a:pt x="2105" y="0"/>
                    </a:moveTo>
                    <a:cubicBezTo>
                      <a:pt x="1605" y="0"/>
                      <a:pt x="1066" y="50"/>
                      <a:pt x="485" y="155"/>
                    </a:cubicBezTo>
                    <a:cubicBezTo>
                      <a:pt x="1" y="242"/>
                      <a:pt x="169" y="941"/>
                      <a:pt x="618" y="941"/>
                    </a:cubicBezTo>
                    <a:cubicBezTo>
                      <a:pt x="644" y="941"/>
                      <a:pt x="671" y="939"/>
                      <a:pt x="699" y="934"/>
                    </a:cubicBezTo>
                    <a:lnTo>
                      <a:pt x="701" y="931"/>
                    </a:lnTo>
                    <a:cubicBezTo>
                      <a:pt x="1205" y="840"/>
                      <a:pt x="1673" y="796"/>
                      <a:pt x="2107" y="796"/>
                    </a:cubicBezTo>
                    <a:cubicBezTo>
                      <a:pt x="7671" y="796"/>
                      <a:pt x="7657" y="7908"/>
                      <a:pt x="7755" y="12437"/>
                    </a:cubicBezTo>
                    <a:cubicBezTo>
                      <a:pt x="7798" y="14476"/>
                      <a:pt x="7792" y="16531"/>
                      <a:pt x="8178" y="18542"/>
                    </a:cubicBezTo>
                    <a:cubicBezTo>
                      <a:pt x="8583" y="20645"/>
                      <a:pt x="9505" y="22520"/>
                      <a:pt x="9716" y="24687"/>
                    </a:cubicBezTo>
                    <a:cubicBezTo>
                      <a:pt x="10025" y="27859"/>
                      <a:pt x="6613" y="30955"/>
                      <a:pt x="3822" y="31482"/>
                    </a:cubicBezTo>
                    <a:cubicBezTo>
                      <a:pt x="3340" y="31571"/>
                      <a:pt x="3507" y="32268"/>
                      <a:pt x="3954" y="32268"/>
                    </a:cubicBezTo>
                    <a:cubicBezTo>
                      <a:pt x="3980" y="32268"/>
                      <a:pt x="4008" y="32266"/>
                      <a:pt x="4037" y="32261"/>
                    </a:cubicBezTo>
                    <a:cubicBezTo>
                      <a:pt x="7970" y="31523"/>
                      <a:pt x="10810" y="27637"/>
                      <a:pt x="10428" y="23707"/>
                    </a:cubicBezTo>
                    <a:cubicBezTo>
                      <a:pt x="10206" y="21423"/>
                      <a:pt x="9027" y="19331"/>
                      <a:pt x="8759" y="17041"/>
                    </a:cubicBezTo>
                    <a:cubicBezTo>
                      <a:pt x="8555" y="15314"/>
                      <a:pt x="8586" y="13550"/>
                      <a:pt x="8548" y="11812"/>
                    </a:cubicBezTo>
                    <a:cubicBezTo>
                      <a:pt x="8438" y="6738"/>
                      <a:pt x="7917" y="0"/>
                      <a:pt x="21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2" name="Google Shape;2014;p45">
                <a:extLst>
                  <a:ext uri="{FF2B5EF4-FFF2-40B4-BE49-F238E27FC236}">
                    <a16:creationId xmlns:a16="http://schemas.microsoft.com/office/drawing/2014/main" id="{AC2E2671-75A4-49FB-844C-A7B7C156AE96}"/>
                  </a:ext>
                </a:extLst>
              </p:cNvPr>
              <p:cNvSpPr/>
              <p:nvPr/>
            </p:nvSpPr>
            <p:spPr>
              <a:xfrm>
                <a:off x="2819255" y="3792785"/>
                <a:ext cx="9822" cy="54721"/>
              </a:xfrm>
              <a:custGeom>
                <a:avLst/>
                <a:gdLst/>
                <a:ahLst/>
                <a:cxnLst/>
                <a:rect l="l" t="t" r="r" b="b"/>
                <a:pathLst>
                  <a:path w="808" h="4010" extrusionOk="0">
                    <a:moveTo>
                      <a:pt x="404" y="0"/>
                    </a:moveTo>
                    <a:cubicBezTo>
                      <a:pt x="203" y="0"/>
                      <a:pt x="1" y="130"/>
                      <a:pt x="1" y="390"/>
                    </a:cubicBezTo>
                    <a:lnTo>
                      <a:pt x="1" y="3620"/>
                    </a:lnTo>
                    <a:cubicBezTo>
                      <a:pt x="1" y="3880"/>
                      <a:pt x="203" y="4009"/>
                      <a:pt x="404" y="4009"/>
                    </a:cubicBezTo>
                    <a:cubicBezTo>
                      <a:pt x="606" y="4009"/>
                      <a:pt x="808" y="3880"/>
                      <a:pt x="808" y="3620"/>
                    </a:cubicBezTo>
                    <a:lnTo>
                      <a:pt x="808" y="390"/>
                    </a:lnTo>
                    <a:cubicBezTo>
                      <a:pt x="808" y="130"/>
                      <a:pt x="606" y="0"/>
                      <a:pt x="4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3" name="Google Shape;2015;p45">
                <a:extLst>
                  <a:ext uri="{FF2B5EF4-FFF2-40B4-BE49-F238E27FC236}">
                    <a16:creationId xmlns:a16="http://schemas.microsoft.com/office/drawing/2014/main" id="{61C0C2C1-370F-440F-8758-BDD99C195731}"/>
                  </a:ext>
                </a:extLst>
              </p:cNvPr>
              <p:cNvSpPr/>
              <p:nvPr/>
            </p:nvSpPr>
            <p:spPr>
              <a:xfrm>
                <a:off x="3202317" y="3109970"/>
                <a:ext cx="255375" cy="133232"/>
              </a:xfrm>
              <a:custGeom>
                <a:avLst/>
                <a:gdLst/>
                <a:ahLst/>
                <a:cxnLst/>
                <a:rect l="l" t="t" r="r" b="b"/>
                <a:pathLst>
                  <a:path w="18459" h="9653" extrusionOk="0">
                    <a:moveTo>
                      <a:pt x="2596" y="1"/>
                    </a:moveTo>
                    <a:cubicBezTo>
                      <a:pt x="2392" y="1"/>
                      <a:pt x="2185" y="70"/>
                      <a:pt x="2023" y="218"/>
                    </a:cubicBezTo>
                    <a:cubicBezTo>
                      <a:pt x="1934" y="299"/>
                      <a:pt x="1860" y="387"/>
                      <a:pt x="1775" y="470"/>
                    </a:cubicBezTo>
                    <a:cubicBezTo>
                      <a:pt x="1739" y="465"/>
                      <a:pt x="1702" y="463"/>
                      <a:pt x="1666" y="463"/>
                    </a:cubicBezTo>
                    <a:cubicBezTo>
                      <a:pt x="1536" y="463"/>
                      <a:pt x="1409" y="496"/>
                      <a:pt x="1299" y="576"/>
                    </a:cubicBezTo>
                    <a:cubicBezTo>
                      <a:pt x="321" y="1280"/>
                      <a:pt x="1" y="2364"/>
                      <a:pt x="91" y="3534"/>
                    </a:cubicBezTo>
                    <a:cubicBezTo>
                      <a:pt x="113" y="3811"/>
                      <a:pt x="247" y="4012"/>
                      <a:pt x="427" y="4140"/>
                    </a:cubicBezTo>
                    <a:cubicBezTo>
                      <a:pt x="434" y="4170"/>
                      <a:pt x="432" y="4199"/>
                      <a:pt x="440" y="4228"/>
                    </a:cubicBezTo>
                    <a:cubicBezTo>
                      <a:pt x="958" y="6072"/>
                      <a:pt x="3222" y="5864"/>
                      <a:pt x="4500" y="6714"/>
                    </a:cubicBezTo>
                    <a:cubicBezTo>
                      <a:pt x="4477" y="6771"/>
                      <a:pt x="4458" y="6832"/>
                      <a:pt x="4441" y="6891"/>
                    </a:cubicBezTo>
                    <a:cubicBezTo>
                      <a:pt x="4337" y="7268"/>
                      <a:pt x="4361" y="7689"/>
                      <a:pt x="4392" y="8070"/>
                    </a:cubicBezTo>
                    <a:cubicBezTo>
                      <a:pt x="4432" y="8563"/>
                      <a:pt x="4662" y="9068"/>
                      <a:pt x="5178" y="9210"/>
                    </a:cubicBezTo>
                    <a:cubicBezTo>
                      <a:pt x="5268" y="9235"/>
                      <a:pt x="5354" y="9246"/>
                      <a:pt x="5439" y="9246"/>
                    </a:cubicBezTo>
                    <a:cubicBezTo>
                      <a:pt x="6372" y="9246"/>
                      <a:pt x="7016" y="7837"/>
                      <a:pt x="7429" y="7033"/>
                    </a:cubicBezTo>
                    <a:cubicBezTo>
                      <a:pt x="7645" y="7064"/>
                      <a:pt x="7865" y="7081"/>
                      <a:pt x="8085" y="7086"/>
                    </a:cubicBezTo>
                    <a:cubicBezTo>
                      <a:pt x="8093" y="7087"/>
                      <a:pt x="8101" y="7087"/>
                      <a:pt x="8110" y="7087"/>
                    </a:cubicBezTo>
                    <a:cubicBezTo>
                      <a:pt x="8262" y="7087"/>
                      <a:pt x="8412" y="7042"/>
                      <a:pt x="8538" y="6956"/>
                    </a:cubicBezTo>
                    <a:cubicBezTo>
                      <a:pt x="8549" y="6962"/>
                      <a:pt x="8554" y="6969"/>
                      <a:pt x="8564" y="6976"/>
                    </a:cubicBezTo>
                    <a:cubicBezTo>
                      <a:pt x="9487" y="7533"/>
                      <a:pt x="9856" y="8719"/>
                      <a:pt x="10752" y="9325"/>
                    </a:cubicBezTo>
                    <a:cubicBezTo>
                      <a:pt x="11040" y="9519"/>
                      <a:pt x="11467" y="9653"/>
                      <a:pt x="11880" y="9653"/>
                    </a:cubicBezTo>
                    <a:cubicBezTo>
                      <a:pt x="12351" y="9653"/>
                      <a:pt x="12804" y="9479"/>
                      <a:pt x="13010" y="9025"/>
                    </a:cubicBezTo>
                    <a:cubicBezTo>
                      <a:pt x="13550" y="7831"/>
                      <a:pt x="12468" y="6567"/>
                      <a:pt x="14161" y="6126"/>
                    </a:cubicBezTo>
                    <a:cubicBezTo>
                      <a:pt x="15348" y="5814"/>
                      <a:pt x="16361" y="5078"/>
                      <a:pt x="17083" y="4105"/>
                    </a:cubicBezTo>
                    <a:cubicBezTo>
                      <a:pt x="18459" y="2251"/>
                      <a:pt x="16261" y="12"/>
                      <a:pt x="14332" y="12"/>
                    </a:cubicBezTo>
                    <a:cubicBezTo>
                      <a:pt x="14197" y="12"/>
                      <a:pt x="14062" y="23"/>
                      <a:pt x="13930" y="46"/>
                    </a:cubicBezTo>
                    <a:cubicBezTo>
                      <a:pt x="13060" y="197"/>
                      <a:pt x="12693" y="1318"/>
                      <a:pt x="12449" y="2021"/>
                    </a:cubicBezTo>
                    <a:cubicBezTo>
                      <a:pt x="11900" y="3600"/>
                      <a:pt x="10801" y="5089"/>
                      <a:pt x="9090" y="5475"/>
                    </a:cubicBezTo>
                    <a:cubicBezTo>
                      <a:pt x="9051" y="5468"/>
                      <a:pt x="9010" y="5464"/>
                      <a:pt x="8970" y="5464"/>
                    </a:cubicBezTo>
                    <a:cubicBezTo>
                      <a:pt x="8814" y="5464"/>
                      <a:pt x="8660" y="5517"/>
                      <a:pt x="8535" y="5615"/>
                    </a:cubicBezTo>
                    <a:cubicBezTo>
                      <a:pt x="8403" y="5521"/>
                      <a:pt x="8246" y="5473"/>
                      <a:pt x="8083" y="5473"/>
                    </a:cubicBezTo>
                    <a:cubicBezTo>
                      <a:pt x="7602" y="5464"/>
                      <a:pt x="7121" y="5362"/>
                      <a:pt x="6657" y="5191"/>
                    </a:cubicBezTo>
                    <a:cubicBezTo>
                      <a:pt x="5291" y="4213"/>
                      <a:pt x="3909" y="3408"/>
                      <a:pt x="3613" y="1544"/>
                    </a:cubicBezTo>
                    <a:cubicBezTo>
                      <a:pt x="3593" y="1409"/>
                      <a:pt x="3511" y="1298"/>
                      <a:pt x="3413" y="1203"/>
                    </a:cubicBezTo>
                    <a:cubicBezTo>
                      <a:pt x="3401" y="1066"/>
                      <a:pt x="3397" y="927"/>
                      <a:pt x="3401" y="789"/>
                    </a:cubicBezTo>
                    <a:cubicBezTo>
                      <a:pt x="3418" y="292"/>
                      <a:pt x="3013" y="1"/>
                      <a:pt x="25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4" name="Google Shape;2016;p45">
                <a:extLst>
                  <a:ext uri="{FF2B5EF4-FFF2-40B4-BE49-F238E27FC236}">
                    <a16:creationId xmlns:a16="http://schemas.microsoft.com/office/drawing/2014/main" id="{61E57A8F-91CC-46D2-A8E8-86EA9341930F}"/>
                  </a:ext>
                </a:extLst>
              </p:cNvPr>
              <p:cNvSpPr/>
              <p:nvPr/>
            </p:nvSpPr>
            <p:spPr>
              <a:xfrm>
                <a:off x="3062353" y="2655551"/>
                <a:ext cx="493560" cy="433005"/>
              </a:xfrm>
              <a:custGeom>
                <a:avLst/>
                <a:gdLst/>
                <a:ahLst/>
                <a:cxnLst/>
                <a:rect l="l" t="t" r="r" b="b"/>
                <a:pathLst>
                  <a:path w="35717" h="31223" extrusionOk="0">
                    <a:moveTo>
                      <a:pt x="2087" y="1"/>
                    </a:moveTo>
                    <a:cubicBezTo>
                      <a:pt x="1931" y="1"/>
                      <a:pt x="1789" y="89"/>
                      <a:pt x="1757" y="293"/>
                    </a:cubicBezTo>
                    <a:lnTo>
                      <a:pt x="1759" y="293"/>
                    </a:lnTo>
                    <a:cubicBezTo>
                      <a:pt x="0" y="11797"/>
                      <a:pt x="720" y="27652"/>
                      <a:pt x="14584" y="30828"/>
                    </a:cubicBezTo>
                    <a:cubicBezTo>
                      <a:pt x="15751" y="31096"/>
                      <a:pt x="16870" y="31222"/>
                      <a:pt x="17939" y="31222"/>
                    </a:cubicBezTo>
                    <a:cubicBezTo>
                      <a:pt x="29869" y="31222"/>
                      <a:pt x="35717" y="15533"/>
                      <a:pt x="34249" y="5261"/>
                    </a:cubicBezTo>
                    <a:cubicBezTo>
                      <a:pt x="34220" y="5056"/>
                      <a:pt x="34079" y="4968"/>
                      <a:pt x="33924" y="4968"/>
                    </a:cubicBezTo>
                    <a:cubicBezTo>
                      <a:pt x="33691" y="4968"/>
                      <a:pt x="33426" y="5169"/>
                      <a:pt x="33470" y="5476"/>
                    </a:cubicBezTo>
                    <a:cubicBezTo>
                      <a:pt x="34998" y="16171"/>
                      <a:pt x="28894" y="30242"/>
                      <a:pt x="17421" y="30242"/>
                    </a:cubicBezTo>
                    <a:cubicBezTo>
                      <a:pt x="16027" y="30242"/>
                      <a:pt x="14554" y="30034"/>
                      <a:pt x="13006" y="29587"/>
                    </a:cubicBezTo>
                    <a:cubicBezTo>
                      <a:pt x="985" y="26118"/>
                      <a:pt x="1020" y="10425"/>
                      <a:pt x="2536" y="508"/>
                    </a:cubicBezTo>
                    <a:cubicBezTo>
                      <a:pt x="2583" y="202"/>
                      <a:pt x="2321" y="1"/>
                      <a:pt x="20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5" name="Google Shape;2017;p45">
                <a:extLst>
                  <a:ext uri="{FF2B5EF4-FFF2-40B4-BE49-F238E27FC236}">
                    <a16:creationId xmlns:a16="http://schemas.microsoft.com/office/drawing/2014/main" id="{7883AC93-D7C6-44AB-8B84-92C032CD42B2}"/>
                  </a:ext>
                </a:extLst>
              </p:cNvPr>
              <p:cNvSpPr/>
              <p:nvPr/>
            </p:nvSpPr>
            <p:spPr>
              <a:xfrm>
                <a:off x="3519081" y="2814955"/>
                <a:ext cx="71209" cy="68995"/>
              </a:xfrm>
              <a:custGeom>
                <a:avLst/>
                <a:gdLst/>
                <a:ahLst/>
                <a:cxnLst/>
                <a:rect l="l" t="t" r="r" b="b"/>
                <a:pathLst>
                  <a:path w="5083" h="5003" extrusionOk="0">
                    <a:moveTo>
                      <a:pt x="2806" y="1"/>
                    </a:moveTo>
                    <a:cubicBezTo>
                      <a:pt x="1946" y="1"/>
                      <a:pt x="1038" y="432"/>
                      <a:pt x="525" y="1232"/>
                    </a:cubicBezTo>
                    <a:cubicBezTo>
                      <a:pt x="330" y="1539"/>
                      <a:pt x="609" y="1828"/>
                      <a:pt x="891" y="1828"/>
                    </a:cubicBezTo>
                    <a:cubicBezTo>
                      <a:pt x="1014" y="1828"/>
                      <a:pt x="1137" y="1773"/>
                      <a:pt x="1223" y="1641"/>
                    </a:cubicBezTo>
                    <a:cubicBezTo>
                      <a:pt x="1575" y="1090"/>
                      <a:pt x="2194" y="793"/>
                      <a:pt x="2772" y="793"/>
                    </a:cubicBezTo>
                    <a:cubicBezTo>
                      <a:pt x="3451" y="793"/>
                      <a:pt x="4072" y="1204"/>
                      <a:pt x="4134" y="2100"/>
                    </a:cubicBezTo>
                    <a:cubicBezTo>
                      <a:pt x="4232" y="3502"/>
                      <a:pt x="3152" y="4183"/>
                      <a:pt x="1993" y="4183"/>
                    </a:cubicBezTo>
                    <a:cubicBezTo>
                      <a:pt x="1599" y="4183"/>
                      <a:pt x="1195" y="4104"/>
                      <a:pt x="826" y="3948"/>
                    </a:cubicBezTo>
                    <a:cubicBezTo>
                      <a:pt x="767" y="3923"/>
                      <a:pt x="710" y="3912"/>
                      <a:pt x="655" y="3912"/>
                    </a:cubicBezTo>
                    <a:cubicBezTo>
                      <a:pt x="265" y="3912"/>
                      <a:pt x="1" y="4467"/>
                      <a:pt x="419" y="4644"/>
                    </a:cubicBezTo>
                    <a:cubicBezTo>
                      <a:pt x="960" y="4873"/>
                      <a:pt x="1514" y="5003"/>
                      <a:pt x="2067" y="5003"/>
                    </a:cubicBezTo>
                    <a:cubicBezTo>
                      <a:pt x="2554" y="5003"/>
                      <a:pt x="3041" y="4903"/>
                      <a:pt x="3516" y="4682"/>
                    </a:cubicBezTo>
                    <a:cubicBezTo>
                      <a:pt x="4558" y="4201"/>
                      <a:pt x="5083" y="2906"/>
                      <a:pt x="4915" y="1812"/>
                    </a:cubicBezTo>
                    <a:cubicBezTo>
                      <a:pt x="4726" y="573"/>
                      <a:pt x="3798" y="1"/>
                      <a:pt x="28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6" name="Google Shape;2018;p45">
                <a:extLst>
                  <a:ext uri="{FF2B5EF4-FFF2-40B4-BE49-F238E27FC236}">
                    <a16:creationId xmlns:a16="http://schemas.microsoft.com/office/drawing/2014/main" id="{4A7D763A-9035-4A09-9ED4-031D4865B728}"/>
                  </a:ext>
                </a:extLst>
              </p:cNvPr>
              <p:cNvSpPr/>
              <p:nvPr/>
            </p:nvSpPr>
            <p:spPr>
              <a:xfrm>
                <a:off x="3526446" y="2833988"/>
                <a:ext cx="36834" cy="35687"/>
              </a:xfrm>
              <a:custGeom>
                <a:avLst/>
                <a:gdLst/>
                <a:ahLst/>
                <a:cxnLst/>
                <a:rect l="l" t="t" r="r" b="b"/>
                <a:pathLst>
                  <a:path w="2635" h="2638" extrusionOk="0">
                    <a:moveTo>
                      <a:pt x="2072" y="0"/>
                    </a:moveTo>
                    <a:cubicBezTo>
                      <a:pt x="1981" y="0"/>
                      <a:pt x="1887" y="40"/>
                      <a:pt x="1806" y="134"/>
                    </a:cubicBezTo>
                    <a:cubicBezTo>
                      <a:pt x="1427" y="577"/>
                      <a:pt x="759" y="660"/>
                      <a:pt x="283" y="973"/>
                    </a:cubicBezTo>
                    <a:cubicBezTo>
                      <a:pt x="115" y="1084"/>
                      <a:pt x="1" y="1342"/>
                      <a:pt x="137" y="1525"/>
                    </a:cubicBezTo>
                    <a:cubicBezTo>
                      <a:pt x="558" y="2092"/>
                      <a:pt x="1217" y="2216"/>
                      <a:pt x="1787" y="2573"/>
                    </a:cubicBezTo>
                    <a:cubicBezTo>
                      <a:pt x="1858" y="2618"/>
                      <a:pt x="1929" y="2637"/>
                      <a:pt x="1995" y="2637"/>
                    </a:cubicBezTo>
                    <a:cubicBezTo>
                      <a:pt x="2339" y="2637"/>
                      <a:pt x="2564" y="2108"/>
                      <a:pt x="2196" y="1877"/>
                    </a:cubicBezTo>
                    <a:cubicBezTo>
                      <a:pt x="1913" y="1698"/>
                      <a:pt x="1507" y="1593"/>
                      <a:pt x="1187" y="1412"/>
                    </a:cubicBezTo>
                    <a:lnTo>
                      <a:pt x="1187" y="1412"/>
                    </a:lnTo>
                    <a:cubicBezTo>
                      <a:pt x="1616" y="1224"/>
                      <a:pt x="2064" y="1071"/>
                      <a:pt x="2377" y="705"/>
                    </a:cubicBezTo>
                    <a:cubicBezTo>
                      <a:pt x="2635" y="405"/>
                      <a:pt x="2366" y="0"/>
                      <a:pt x="20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7" name="Google Shape;2019;p45">
                <a:extLst>
                  <a:ext uri="{FF2B5EF4-FFF2-40B4-BE49-F238E27FC236}">
                    <a16:creationId xmlns:a16="http://schemas.microsoft.com/office/drawing/2014/main" id="{3D86FCE8-33B6-4E50-901C-B1177F605F8F}"/>
                  </a:ext>
                </a:extLst>
              </p:cNvPr>
              <p:cNvSpPr/>
              <p:nvPr/>
            </p:nvSpPr>
            <p:spPr>
              <a:xfrm>
                <a:off x="3020608" y="2836366"/>
                <a:ext cx="81033" cy="85649"/>
              </a:xfrm>
              <a:custGeom>
                <a:avLst/>
                <a:gdLst/>
                <a:ahLst/>
                <a:cxnLst/>
                <a:rect l="l" t="t" r="r" b="b"/>
                <a:pathLst>
                  <a:path w="5712" h="6141" extrusionOk="0">
                    <a:moveTo>
                      <a:pt x="3438" y="1"/>
                    </a:moveTo>
                    <a:cubicBezTo>
                      <a:pt x="1619" y="1"/>
                      <a:pt x="1" y="2274"/>
                      <a:pt x="363" y="4060"/>
                    </a:cubicBezTo>
                    <a:cubicBezTo>
                      <a:pt x="644" y="5453"/>
                      <a:pt x="1887" y="6140"/>
                      <a:pt x="3154" y="6140"/>
                    </a:cubicBezTo>
                    <a:cubicBezTo>
                      <a:pt x="3994" y="6140"/>
                      <a:pt x="4845" y="5838"/>
                      <a:pt x="5431" y="5239"/>
                    </a:cubicBezTo>
                    <a:cubicBezTo>
                      <a:pt x="5711" y="4954"/>
                      <a:pt x="5437" y="4548"/>
                      <a:pt x="5130" y="4548"/>
                    </a:cubicBezTo>
                    <a:cubicBezTo>
                      <a:pt x="5038" y="4548"/>
                      <a:pt x="4944" y="4584"/>
                      <a:pt x="4860" y="4670"/>
                    </a:cubicBezTo>
                    <a:cubicBezTo>
                      <a:pt x="4410" y="5128"/>
                      <a:pt x="3797" y="5357"/>
                      <a:pt x="3193" y="5357"/>
                    </a:cubicBezTo>
                    <a:cubicBezTo>
                      <a:pt x="2352" y="5357"/>
                      <a:pt x="1530" y="4914"/>
                      <a:pt x="1194" y="4031"/>
                    </a:cubicBezTo>
                    <a:cubicBezTo>
                      <a:pt x="689" y="2708"/>
                      <a:pt x="2059" y="835"/>
                      <a:pt x="3452" y="835"/>
                    </a:cubicBezTo>
                    <a:cubicBezTo>
                      <a:pt x="3736" y="835"/>
                      <a:pt x="4021" y="913"/>
                      <a:pt x="4291" y="1088"/>
                    </a:cubicBezTo>
                    <a:cubicBezTo>
                      <a:pt x="4362" y="1135"/>
                      <a:pt x="4433" y="1155"/>
                      <a:pt x="4500" y="1155"/>
                    </a:cubicBezTo>
                    <a:cubicBezTo>
                      <a:pt x="4838" y="1155"/>
                      <a:pt x="5060" y="628"/>
                      <a:pt x="4697" y="391"/>
                    </a:cubicBezTo>
                    <a:cubicBezTo>
                      <a:pt x="4281" y="120"/>
                      <a:pt x="3854" y="1"/>
                      <a:pt x="34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8" name="Google Shape;2020;p45">
                <a:extLst>
                  <a:ext uri="{FF2B5EF4-FFF2-40B4-BE49-F238E27FC236}">
                    <a16:creationId xmlns:a16="http://schemas.microsoft.com/office/drawing/2014/main" id="{256E5DE9-8531-44C9-BF1B-3F91065178D4}"/>
                  </a:ext>
                </a:extLst>
              </p:cNvPr>
              <p:cNvSpPr/>
              <p:nvPr/>
            </p:nvSpPr>
            <p:spPr>
              <a:xfrm>
                <a:off x="3050074" y="2862538"/>
                <a:ext cx="41745" cy="38066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2676" extrusionOk="0">
                    <a:moveTo>
                      <a:pt x="576" y="1"/>
                    </a:moveTo>
                    <a:cubicBezTo>
                      <a:pt x="150" y="1"/>
                      <a:pt x="0" y="678"/>
                      <a:pt x="468" y="793"/>
                    </a:cubicBezTo>
                    <a:cubicBezTo>
                      <a:pt x="902" y="901"/>
                      <a:pt x="1313" y="1071"/>
                      <a:pt x="1728" y="1231"/>
                    </a:cubicBezTo>
                    <a:lnTo>
                      <a:pt x="1728" y="1231"/>
                    </a:lnTo>
                    <a:cubicBezTo>
                      <a:pt x="1483" y="1479"/>
                      <a:pt x="1226" y="1716"/>
                      <a:pt x="993" y="1976"/>
                    </a:cubicBezTo>
                    <a:cubicBezTo>
                      <a:pt x="728" y="2271"/>
                      <a:pt x="998" y="2676"/>
                      <a:pt x="1297" y="2676"/>
                    </a:cubicBezTo>
                    <a:cubicBezTo>
                      <a:pt x="1388" y="2676"/>
                      <a:pt x="1482" y="2638"/>
                      <a:pt x="1564" y="2547"/>
                    </a:cubicBezTo>
                    <a:cubicBezTo>
                      <a:pt x="1936" y="2133"/>
                      <a:pt x="2367" y="1777"/>
                      <a:pt x="2717" y="1342"/>
                    </a:cubicBezTo>
                    <a:cubicBezTo>
                      <a:pt x="2909" y="1103"/>
                      <a:pt x="2849" y="767"/>
                      <a:pt x="2539" y="667"/>
                    </a:cubicBezTo>
                    <a:cubicBezTo>
                      <a:pt x="1914" y="466"/>
                      <a:pt x="1322" y="174"/>
                      <a:pt x="683" y="14"/>
                    </a:cubicBezTo>
                    <a:cubicBezTo>
                      <a:pt x="646" y="5"/>
                      <a:pt x="610" y="1"/>
                      <a:pt x="5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9" name="Google Shape;2021;p45">
                <a:extLst>
                  <a:ext uri="{FF2B5EF4-FFF2-40B4-BE49-F238E27FC236}">
                    <a16:creationId xmlns:a16="http://schemas.microsoft.com/office/drawing/2014/main" id="{CA799A78-A48C-4ABE-98AA-128D307AF399}"/>
                  </a:ext>
                </a:extLst>
              </p:cNvPr>
              <p:cNvSpPr/>
              <p:nvPr/>
            </p:nvSpPr>
            <p:spPr>
              <a:xfrm>
                <a:off x="3030430" y="2498527"/>
                <a:ext cx="510750" cy="295015"/>
              </a:xfrm>
              <a:custGeom>
                <a:avLst/>
                <a:gdLst/>
                <a:ahLst/>
                <a:cxnLst/>
                <a:rect l="l" t="t" r="r" b="b"/>
                <a:pathLst>
                  <a:path w="36837" h="21343" extrusionOk="0">
                    <a:moveTo>
                      <a:pt x="19037" y="1"/>
                    </a:moveTo>
                    <a:cubicBezTo>
                      <a:pt x="14538" y="1"/>
                      <a:pt x="9184" y="4030"/>
                      <a:pt x="4832" y="4030"/>
                    </a:cubicBezTo>
                    <a:cubicBezTo>
                      <a:pt x="3320" y="4030"/>
                      <a:pt x="1930" y="3544"/>
                      <a:pt x="738" y="2234"/>
                    </a:cubicBezTo>
                    <a:cubicBezTo>
                      <a:pt x="658" y="2146"/>
                      <a:pt x="563" y="2109"/>
                      <a:pt x="470" y="2109"/>
                    </a:cubicBezTo>
                    <a:cubicBezTo>
                      <a:pt x="230" y="2109"/>
                      <a:pt x="0" y="2357"/>
                      <a:pt x="63" y="2627"/>
                    </a:cubicBezTo>
                    <a:cubicBezTo>
                      <a:pt x="871" y="6169"/>
                      <a:pt x="989" y="9798"/>
                      <a:pt x="4229" y="11971"/>
                    </a:cubicBezTo>
                    <a:cubicBezTo>
                      <a:pt x="5690" y="12951"/>
                      <a:pt x="7388" y="13312"/>
                      <a:pt x="9148" y="13312"/>
                    </a:cubicBezTo>
                    <a:cubicBezTo>
                      <a:pt x="12068" y="13312"/>
                      <a:pt x="15159" y="12318"/>
                      <a:pt x="17622" y="11507"/>
                    </a:cubicBezTo>
                    <a:cubicBezTo>
                      <a:pt x="18528" y="11211"/>
                      <a:pt x="19407" y="10806"/>
                      <a:pt x="20299" y="10467"/>
                    </a:cubicBezTo>
                    <a:cubicBezTo>
                      <a:pt x="20914" y="10233"/>
                      <a:pt x="21479" y="10130"/>
                      <a:pt x="22007" y="10130"/>
                    </a:cubicBezTo>
                    <a:cubicBezTo>
                      <a:pt x="23669" y="10130"/>
                      <a:pt x="24953" y="11155"/>
                      <a:pt x="26229" y="12343"/>
                    </a:cubicBezTo>
                    <a:cubicBezTo>
                      <a:pt x="27578" y="13598"/>
                      <a:pt x="29182" y="14396"/>
                      <a:pt x="30950" y="14850"/>
                    </a:cubicBezTo>
                    <a:cubicBezTo>
                      <a:pt x="32419" y="15229"/>
                      <a:pt x="31606" y="17505"/>
                      <a:pt x="32231" y="18590"/>
                    </a:cubicBezTo>
                    <a:cubicBezTo>
                      <a:pt x="33162" y="20207"/>
                      <a:pt x="34412" y="20791"/>
                      <a:pt x="36169" y="21324"/>
                    </a:cubicBezTo>
                    <a:cubicBezTo>
                      <a:pt x="36213" y="21337"/>
                      <a:pt x="36254" y="21343"/>
                      <a:pt x="36293" y="21343"/>
                    </a:cubicBezTo>
                    <a:cubicBezTo>
                      <a:pt x="36701" y="21343"/>
                      <a:pt x="36837" y="20682"/>
                      <a:pt x="36384" y="20545"/>
                    </a:cubicBezTo>
                    <a:cubicBezTo>
                      <a:pt x="33557" y="19686"/>
                      <a:pt x="32733" y="17093"/>
                      <a:pt x="32464" y="14562"/>
                    </a:cubicBezTo>
                    <a:cubicBezTo>
                      <a:pt x="32438" y="14325"/>
                      <a:pt x="32298" y="14181"/>
                      <a:pt x="32061" y="14159"/>
                    </a:cubicBezTo>
                    <a:cubicBezTo>
                      <a:pt x="28206" y="13773"/>
                      <a:pt x="26894" y="10666"/>
                      <a:pt x="23778" y="9310"/>
                    </a:cubicBezTo>
                    <a:cubicBezTo>
                      <a:pt x="23409" y="9150"/>
                      <a:pt x="23009" y="9083"/>
                      <a:pt x="22593" y="9083"/>
                    </a:cubicBezTo>
                    <a:cubicBezTo>
                      <a:pt x="21121" y="9083"/>
                      <a:pt x="19454" y="9922"/>
                      <a:pt x="18291" y="10389"/>
                    </a:cubicBezTo>
                    <a:cubicBezTo>
                      <a:pt x="15567" y="11483"/>
                      <a:pt x="12592" y="12377"/>
                      <a:pt x="9638" y="12377"/>
                    </a:cubicBezTo>
                    <a:cubicBezTo>
                      <a:pt x="8522" y="12377"/>
                      <a:pt x="7409" y="12249"/>
                      <a:pt x="6314" y="11957"/>
                    </a:cubicBezTo>
                    <a:cubicBezTo>
                      <a:pt x="2288" y="10883"/>
                      <a:pt x="1768" y="7089"/>
                      <a:pt x="1093" y="3628"/>
                    </a:cubicBezTo>
                    <a:lnTo>
                      <a:pt x="1093" y="3628"/>
                    </a:lnTo>
                    <a:cubicBezTo>
                      <a:pt x="2143" y="4365"/>
                      <a:pt x="3356" y="4652"/>
                      <a:pt x="4645" y="4652"/>
                    </a:cubicBezTo>
                    <a:cubicBezTo>
                      <a:pt x="8378" y="4652"/>
                      <a:pt x="12754" y="2251"/>
                      <a:pt x="15685" y="1450"/>
                    </a:cubicBezTo>
                    <a:cubicBezTo>
                      <a:pt x="16570" y="1208"/>
                      <a:pt x="17424" y="1086"/>
                      <a:pt x="18246" y="1086"/>
                    </a:cubicBezTo>
                    <a:cubicBezTo>
                      <a:pt x="20307" y="1086"/>
                      <a:pt x="22170" y="1853"/>
                      <a:pt x="23823" y="3427"/>
                    </a:cubicBezTo>
                    <a:cubicBezTo>
                      <a:pt x="24607" y="4174"/>
                      <a:pt x="25841" y="4211"/>
                      <a:pt x="26842" y="4328"/>
                    </a:cubicBezTo>
                    <a:cubicBezTo>
                      <a:pt x="30602" y="4768"/>
                      <a:pt x="33507" y="5275"/>
                      <a:pt x="34677" y="9376"/>
                    </a:cubicBezTo>
                    <a:cubicBezTo>
                      <a:pt x="35288" y="11530"/>
                      <a:pt x="35516" y="14356"/>
                      <a:pt x="35622" y="16569"/>
                    </a:cubicBezTo>
                    <a:cubicBezTo>
                      <a:pt x="35634" y="16828"/>
                      <a:pt x="35842" y="16959"/>
                      <a:pt x="36045" y="16959"/>
                    </a:cubicBezTo>
                    <a:cubicBezTo>
                      <a:pt x="36247" y="16959"/>
                      <a:pt x="36442" y="16829"/>
                      <a:pt x="36430" y="16569"/>
                    </a:cubicBezTo>
                    <a:cubicBezTo>
                      <a:pt x="36288" y="13615"/>
                      <a:pt x="36294" y="8673"/>
                      <a:pt x="34176" y="6354"/>
                    </a:cubicBezTo>
                    <a:cubicBezTo>
                      <a:pt x="33385" y="5486"/>
                      <a:pt x="32342" y="4382"/>
                      <a:pt x="31166" y="4038"/>
                    </a:cubicBezTo>
                    <a:cubicBezTo>
                      <a:pt x="28532" y="3264"/>
                      <a:pt x="25502" y="4060"/>
                      <a:pt x="23385" y="1848"/>
                    </a:cubicBezTo>
                    <a:cubicBezTo>
                      <a:pt x="22096" y="499"/>
                      <a:pt x="20619" y="1"/>
                      <a:pt x="190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0" name="Google Shape;2022;p45">
                <a:extLst>
                  <a:ext uri="{FF2B5EF4-FFF2-40B4-BE49-F238E27FC236}">
                    <a16:creationId xmlns:a16="http://schemas.microsoft.com/office/drawing/2014/main" id="{66EF91AA-D734-4AD5-A347-7474A5C38D21}"/>
                  </a:ext>
                </a:extLst>
              </p:cNvPr>
              <p:cNvSpPr/>
              <p:nvPr/>
            </p:nvSpPr>
            <p:spPr>
              <a:xfrm>
                <a:off x="3079541" y="2672206"/>
                <a:ext cx="85944" cy="171299"/>
              </a:xfrm>
              <a:custGeom>
                <a:avLst/>
                <a:gdLst/>
                <a:ahLst/>
                <a:cxnLst/>
                <a:rect l="l" t="t" r="r" b="b"/>
                <a:pathLst>
                  <a:path w="6257" h="12231" extrusionOk="0">
                    <a:moveTo>
                      <a:pt x="5692" y="1"/>
                    </a:moveTo>
                    <a:cubicBezTo>
                      <a:pt x="5569" y="1"/>
                      <a:pt x="5444" y="55"/>
                      <a:pt x="5358" y="186"/>
                    </a:cubicBezTo>
                    <a:cubicBezTo>
                      <a:pt x="4143" y="2033"/>
                      <a:pt x="2691" y="3693"/>
                      <a:pt x="1725" y="5696"/>
                    </a:cubicBezTo>
                    <a:cubicBezTo>
                      <a:pt x="838" y="7529"/>
                      <a:pt x="367" y="9724"/>
                      <a:pt x="49" y="11723"/>
                    </a:cubicBezTo>
                    <a:cubicBezTo>
                      <a:pt x="0" y="12029"/>
                      <a:pt x="262" y="12230"/>
                      <a:pt x="496" y="12230"/>
                    </a:cubicBezTo>
                    <a:cubicBezTo>
                      <a:pt x="651" y="12230"/>
                      <a:pt x="795" y="12142"/>
                      <a:pt x="828" y="11938"/>
                    </a:cubicBezTo>
                    <a:cubicBezTo>
                      <a:pt x="1112" y="10157"/>
                      <a:pt x="1598" y="8424"/>
                      <a:pt x="2182" y="6719"/>
                    </a:cubicBezTo>
                    <a:cubicBezTo>
                      <a:pt x="2973" y="4417"/>
                      <a:pt x="4740" y="2595"/>
                      <a:pt x="6056" y="594"/>
                    </a:cubicBezTo>
                    <a:cubicBezTo>
                      <a:pt x="6256" y="290"/>
                      <a:pt x="5976" y="1"/>
                      <a:pt x="56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1" name="Google Shape;2023;p45">
                <a:extLst>
                  <a:ext uri="{FF2B5EF4-FFF2-40B4-BE49-F238E27FC236}">
                    <a16:creationId xmlns:a16="http://schemas.microsoft.com/office/drawing/2014/main" id="{DD81B35F-A508-46AD-978E-89077804C094}"/>
                  </a:ext>
                </a:extLst>
              </p:cNvPr>
              <p:cNvSpPr/>
              <p:nvPr/>
            </p:nvSpPr>
            <p:spPr>
              <a:xfrm>
                <a:off x="3040252" y="2546110"/>
                <a:ext cx="498473" cy="240295"/>
              </a:xfrm>
              <a:custGeom>
                <a:avLst/>
                <a:gdLst/>
                <a:ahLst/>
                <a:cxnLst/>
                <a:rect l="l" t="t" r="r" b="b"/>
                <a:pathLst>
                  <a:path w="36042" h="17314" extrusionOk="0">
                    <a:moveTo>
                      <a:pt x="491" y="0"/>
                    </a:moveTo>
                    <a:cubicBezTo>
                      <a:pt x="242" y="0"/>
                      <a:pt x="1" y="194"/>
                      <a:pt x="112" y="489"/>
                    </a:cubicBezTo>
                    <a:cubicBezTo>
                      <a:pt x="960" y="2751"/>
                      <a:pt x="3702" y="3404"/>
                      <a:pt x="5797" y="4053"/>
                    </a:cubicBezTo>
                    <a:cubicBezTo>
                      <a:pt x="8057" y="4755"/>
                      <a:pt x="10405" y="5028"/>
                      <a:pt x="12759" y="5028"/>
                    </a:cubicBezTo>
                    <a:cubicBezTo>
                      <a:pt x="14534" y="5028"/>
                      <a:pt x="16313" y="4873"/>
                      <a:pt x="18059" y="4628"/>
                    </a:cubicBezTo>
                    <a:cubicBezTo>
                      <a:pt x="19776" y="4386"/>
                      <a:pt x="22311" y="3349"/>
                      <a:pt x="24495" y="3349"/>
                    </a:cubicBezTo>
                    <a:cubicBezTo>
                      <a:pt x="25797" y="3349"/>
                      <a:pt x="26974" y="3718"/>
                      <a:pt x="27777" y="4844"/>
                    </a:cubicBezTo>
                    <a:cubicBezTo>
                      <a:pt x="28588" y="5980"/>
                      <a:pt x="29164" y="7330"/>
                      <a:pt x="30353" y="8152"/>
                    </a:cubicBezTo>
                    <a:cubicBezTo>
                      <a:pt x="30807" y="8467"/>
                      <a:pt x="31236" y="8789"/>
                      <a:pt x="31766" y="8974"/>
                    </a:cubicBezTo>
                    <a:cubicBezTo>
                      <a:pt x="33363" y="9533"/>
                      <a:pt x="33185" y="11090"/>
                      <a:pt x="33071" y="12485"/>
                    </a:cubicBezTo>
                    <a:cubicBezTo>
                      <a:pt x="32906" y="14507"/>
                      <a:pt x="33981" y="15639"/>
                      <a:pt x="35122" y="17143"/>
                    </a:cubicBezTo>
                    <a:cubicBezTo>
                      <a:pt x="35214" y="17264"/>
                      <a:pt x="35340" y="17314"/>
                      <a:pt x="35464" y="17314"/>
                    </a:cubicBezTo>
                    <a:cubicBezTo>
                      <a:pt x="35759" y="17314"/>
                      <a:pt x="36042" y="17028"/>
                      <a:pt x="35820" y="16736"/>
                    </a:cubicBezTo>
                    <a:lnTo>
                      <a:pt x="35822" y="16736"/>
                    </a:lnTo>
                    <a:cubicBezTo>
                      <a:pt x="34847" y="15454"/>
                      <a:pt x="33933" y="14405"/>
                      <a:pt x="33879" y="12485"/>
                    </a:cubicBezTo>
                    <a:cubicBezTo>
                      <a:pt x="33879" y="12473"/>
                      <a:pt x="34122" y="10127"/>
                      <a:pt x="34122" y="9613"/>
                    </a:cubicBezTo>
                    <a:cubicBezTo>
                      <a:pt x="34122" y="9101"/>
                      <a:pt x="33801" y="8860"/>
                      <a:pt x="33419" y="8652"/>
                    </a:cubicBezTo>
                    <a:cubicBezTo>
                      <a:pt x="31451" y="7583"/>
                      <a:pt x="30223" y="7235"/>
                      <a:pt x="28948" y="5196"/>
                    </a:cubicBezTo>
                    <a:cubicBezTo>
                      <a:pt x="28382" y="4290"/>
                      <a:pt x="27642" y="2888"/>
                      <a:pt x="26503" y="2554"/>
                    </a:cubicBezTo>
                    <a:cubicBezTo>
                      <a:pt x="25960" y="2394"/>
                      <a:pt x="25459" y="2325"/>
                      <a:pt x="24974" y="2325"/>
                    </a:cubicBezTo>
                    <a:cubicBezTo>
                      <a:pt x="24025" y="2325"/>
                      <a:pt x="23134" y="2586"/>
                      <a:pt x="22086" y="2928"/>
                    </a:cubicBezTo>
                    <a:cubicBezTo>
                      <a:pt x="19726" y="3696"/>
                      <a:pt x="17183" y="3996"/>
                      <a:pt x="14724" y="4192"/>
                    </a:cubicBezTo>
                    <a:cubicBezTo>
                      <a:pt x="14189" y="4234"/>
                      <a:pt x="13655" y="4254"/>
                      <a:pt x="13122" y="4254"/>
                    </a:cubicBezTo>
                    <a:cubicBezTo>
                      <a:pt x="11096" y="4254"/>
                      <a:pt x="9079" y="3968"/>
                      <a:pt x="7098" y="3553"/>
                    </a:cubicBezTo>
                    <a:cubicBezTo>
                      <a:pt x="5139" y="3144"/>
                      <a:pt x="1661" y="2327"/>
                      <a:pt x="891" y="274"/>
                    </a:cubicBezTo>
                    <a:cubicBezTo>
                      <a:pt x="819" y="83"/>
                      <a:pt x="653" y="0"/>
                      <a:pt x="4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2" name="Google Shape;2024;p45">
                <a:extLst>
                  <a:ext uri="{FF2B5EF4-FFF2-40B4-BE49-F238E27FC236}">
                    <a16:creationId xmlns:a16="http://schemas.microsoft.com/office/drawing/2014/main" id="{10A0018C-5FC8-4FE0-9B53-B6BD64D6B14D}"/>
                  </a:ext>
                </a:extLst>
              </p:cNvPr>
              <p:cNvSpPr/>
              <p:nvPr/>
            </p:nvSpPr>
            <p:spPr>
              <a:xfrm>
                <a:off x="3234239" y="3067145"/>
                <a:ext cx="157154" cy="126094"/>
              </a:xfrm>
              <a:custGeom>
                <a:avLst/>
                <a:gdLst/>
                <a:ahLst/>
                <a:cxnLst/>
                <a:rect l="l" t="t" r="r" b="b"/>
                <a:pathLst>
                  <a:path w="11315" h="9058" extrusionOk="0">
                    <a:moveTo>
                      <a:pt x="10491" y="1"/>
                    </a:moveTo>
                    <a:cubicBezTo>
                      <a:pt x="10290" y="1"/>
                      <a:pt x="10106" y="128"/>
                      <a:pt x="10138" y="385"/>
                    </a:cubicBezTo>
                    <a:cubicBezTo>
                      <a:pt x="10463" y="3004"/>
                      <a:pt x="10114" y="6296"/>
                      <a:pt x="7682" y="7841"/>
                    </a:cubicBezTo>
                    <a:cubicBezTo>
                      <a:pt x="7175" y="8162"/>
                      <a:pt x="6656" y="8294"/>
                      <a:pt x="6140" y="8294"/>
                    </a:cubicBezTo>
                    <a:cubicBezTo>
                      <a:pt x="4810" y="8294"/>
                      <a:pt x="3498" y="7413"/>
                      <a:pt x="2464" y="6598"/>
                    </a:cubicBezTo>
                    <a:cubicBezTo>
                      <a:pt x="808" y="5289"/>
                      <a:pt x="1664" y="2985"/>
                      <a:pt x="1580" y="1147"/>
                    </a:cubicBezTo>
                    <a:cubicBezTo>
                      <a:pt x="1567" y="887"/>
                      <a:pt x="1359" y="757"/>
                      <a:pt x="1157" y="757"/>
                    </a:cubicBezTo>
                    <a:cubicBezTo>
                      <a:pt x="956" y="757"/>
                      <a:pt x="760" y="886"/>
                      <a:pt x="771" y="1147"/>
                    </a:cubicBezTo>
                    <a:cubicBezTo>
                      <a:pt x="875" y="3416"/>
                      <a:pt x="1" y="5528"/>
                      <a:pt x="1895" y="7169"/>
                    </a:cubicBezTo>
                    <a:cubicBezTo>
                      <a:pt x="3135" y="8244"/>
                      <a:pt x="4533" y="9058"/>
                      <a:pt x="6133" y="9058"/>
                    </a:cubicBezTo>
                    <a:cubicBezTo>
                      <a:pt x="6367" y="9058"/>
                      <a:pt x="6605" y="9040"/>
                      <a:pt x="6847" y="9004"/>
                    </a:cubicBezTo>
                    <a:cubicBezTo>
                      <a:pt x="10593" y="8441"/>
                      <a:pt x="11315" y="3355"/>
                      <a:pt x="10945" y="385"/>
                    </a:cubicBezTo>
                    <a:cubicBezTo>
                      <a:pt x="10912" y="130"/>
                      <a:pt x="10693" y="1"/>
                      <a:pt x="104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3" name="Google Shape;2025;p45">
                <a:extLst>
                  <a:ext uri="{FF2B5EF4-FFF2-40B4-BE49-F238E27FC236}">
                    <a16:creationId xmlns:a16="http://schemas.microsoft.com/office/drawing/2014/main" id="{E1EEB1BF-A588-48B0-A961-C5E1397397D4}"/>
                  </a:ext>
                </a:extLst>
              </p:cNvPr>
              <p:cNvSpPr/>
              <p:nvPr/>
            </p:nvSpPr>
            <p:spPr>
              <a:xfrm>
                <a:off x="3190040" y="3102831"/>
                <a:ext cx="135053" cy="145129"/>
              </a:xfrm>
              <a:custGeom>
                <a:avLst/>
                <a:gdLst/>
                <a:ahLst/>
                <a:cxnLst/>
                <a:rect l="l" t="t" r="r" b="b"/>
                <a:pathLst>
                  <a:path w="9763" h="10417" extrusionOk="0">
                    <a:moveTo>
                      <a:pt x="4236" y="1"/>
                    </a:moveTo>
                    <a:cubicBezTo>
                      <a:pt x="4232" y="1"/>
                      <a:pt x="4228" y="1"/>
                      <a:pt x="4225" y="1"/>
                    </a:cubicBezTo>
                    <a:cubicBezTo>
                      <a:pt x="2237" y="53"/>
                      <a:pt x="780" y="1273"/>
                      <a:pt x="439" y="3229"/>
                    </a:cubicBezTo>
                    <a:cubicBezTo>
                      <a:pt x="1" y="5724"/>
                      <a:pt x="1860" y="6470"/>
                      <a:pt x="3875" y="6851"/>
                    </a:cubicBezTo>
                    <a:cubicBezTo>
                      <a:pt x="5238" y="7109"/>
                      <a:pt x="4191" y="10417"/>
                      <a:pt x="5728" y="10417"/>
                    </a:cubicBezTo>
                    <a:cubicBezTo>
                      <a:pt x="5729" y="10417"/>
                      <a:pt x="5730" y="10417"/>
                      <a:pt x="5731" y="10417"/>
                    </a:cubicBezTo>
                    <a:cubicBezTo>
                      <a:pt x="7422" y="10415"/>
                      <a:pt x="8599" y="7931"/>
                      <a:pt x="9516" y="6801"/>
                    </a:cubicBezTo>
                    <a:cubicBezTo>
                      <a:pt x="9762" y="6496"/>
                      <a:pt x="9495" y="6091"/>
                      <a:pt x="9208" y="6091"/>
                    </a:cubicBezTo>
                    <a:cubicBezTo>
                      <a:pt x="9117" y="6091"/>
                      <a:pt x="9024" y="6132"/>
                      <a:pt x="8945" y="6229"/>
                    </a:cubicBezTo>
                    <a:cubicBezTo>
                      <a:pt x="8267" y="7065"/>
                      <a:pt x="7681" y="7964"/>
                      <a:pt x="6965" y="8772"/>
                    </a:cubicBezTo>
                    <a:cubicBezTo>
                      <a:pt x="6596" y="9189"/>
                      <a:pt x="6320" y="9357"/>
                      <a:pt x="6111" y="9357"/>
                    </a:cubicBezTo>
                    <a:cubicBezTo>
                      <a:pt x="5444" y="9357"/>
                      <a:pt x="5452" y="7655"/>
                      <a:pt x="5320" y="6794"/>
                    </a:cubicBezTo>
                    <a:cubicBezTo>
                      <a:pt x="5242" y="6274"/>
                      <a:pt x="4460" y="6170"/>
                      <a:pt x="4090" y="6072"/>
                    </a:cubicBezTo>
                    <a:cubicBezTo>
                      <a:pt x="2686" y="5698"/>
                      <a:pt x="1358" y="5643"/>
                      <a:pt x="1207" y="3827"/>
                    </a:cubicBezTo>
                    <a:cubicBezTo>
                      <a:pt x="1060" y="2068"/>
                      <a:pt x="2597" y="851"/>
                      <a:pt x="4225" y="809"/>
                    </a:cubicBezTo>
                    <a:cubicBezTo>
                      <a:pt x="4740" y="796"/>
                      <a:pt x="4746" y="1"/>
                      <a:pt x="42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4" name="Google Shape;2026;p45">
                <a:extLst>
                  <a:ext uri="{FF2B5EF4-FFF2-40B4-BE49-F238E27FC236}">
                    <a16:creationId xmlns:a16="http://schemas.microsoft.com/office/drawing/2014/main" id="{DC1DBA19-8F0C-4970-AE7F-8C88678761C3}"/>
                  </a:ext>
                </a:extLst>
              </p:cNvPr>
              <p:cNvSpPr/>
              <p:nvPr/>
            </p:nvSpPr>
            <p:spPr>
              <a:xfrm>
                <a:off x="3310360" y="3102831"/>
                <a:ext cx="137509" cy="142749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10218" extrusionOk="0">
                    <a:moveTo>
                      <a:pt x="5452" y="0"/>
                    </a:moveTo>
                    <a:cubicBezTo>
                      <a:pt x="4981" y="0"/>
                      <a:pt x="5001" y="760"/>
                      <a:pt x="5498" y="809"/>
                    </a:cubicBezTo>
                    <a:cubicBezTo>
                      <a:pt x="6500" y="909"/>
                      <a:pt x="7346" y="1200"/>
                      <a:pt x="8122" y="1865"/>
                    </a:cubicBezTo>
                    <a:cubicBezTo>
                      <a:pt x="9848" y="3347"/>
                      <a:pt x="8272" y="5175"/>
                      <a:pt x="6479" y="5317"/>
                    </a:cubicBezTo>
                    <a:cubicBezTo>
                      <a:pt x="5875" y="5363"/>
                      <a:pt x="5298" y="5647"/>
                      <a:pt x="5070" y="6236"/>
                    </a:cubicBezTo>
                    <a:cubicBezTo>
                      <a:pt x="4748" y="7058"/>
                      <a:pt x="4814" y="7957"/>
                      <a:pt x="4635" y="8812"/>
                    </a:cubicBezTo>
                    <a:cubicBezTo>
                      <a:pt x="4532" y="9311"/>
                      <a:pt x="4318" y="9510"/>
                      <a:pt x="4042" y="9510"/>
                    </a:cubicBezTo>
                    <a:cubicBezTo>
                      <a:pt x="3058" y="9510"/>
                      <a:pt x="1287" y="6975"/>
                      <a:pt x="921" y="6501"/>
                    </a:cubicBezTo>
                    <a:cubicBezTo>
                      <a:pt x="829" y="6381"/>
                      <a:pt x="703" y="6331"/>
                      <a:pt x="579" y="6331"/>
                    </a:cubicBezTo>
                    <a:cubicBezTo>
                      <a:pt x="283" y="6331"/>
                      <a:pt x="0" y="6616"/>
                      <a:pt x="225" y="6908"/>
                    </a:cubicBezTo>
                    <a:cubicBezTo>
                      <a:pt x="1222" y="8208"/>
                      <a:pt x="2131" y="10217"/>
                      <a:pt x="3997" y="10217"/>
                    </a:cubicBezTo>
                    <a:cubicBezTo>
                      <a:pt x="4096" y="10217"/>
                      <a:pt x="4198" y="10212"/>
                      <a:pt x="4303" y="10200"/>
                    </a:cubicBezTo>
                    <a:cubicBezTo>
                      <a:pt x="5709" y="10042"/>
                      <a:pt x="5520" y="7918"/>
                      <a:pt x="5686" y="6951"/>
                    </a:cubicBezTo>
                    <a:cubicBezTo>
                      <a:pt x="5884" y="5812"/>
                      <a:pt x="7798" y="6267"/>
                      <a:pt x="8529" y="5616"/>
                    </a:cubicBezTo>
                    <a:cubicBezTo>
                      <a:pt x="9285" y="4941"/>
                      <a:pt x="9604" y="4238"/>
                      <a:pt x="9614" y="3231"/>
                    </a:cubicBezTo>
                    <a:cubicBezTo>
                      <a:pt x="9638" y="1140"/>
                      <a:pt x="7192" y="170"/>
                      <a:pt x="5498" y="2"/>
                    </a:cubicBezTo>
                    <a:cubicBezTo>
                      <a:pt x="5482" y="1"/>
                      <a:pt x="5467" y="0"/>
                      <a:pt x="54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5" name="Google Shape;2027;p45">
                <a:extLst>
                  <a:ext uri="{FF2B5EF4-FFF2-40B4-BE49-F238E27FC236}">
                    <a16:creationId xmlns:a16="http://schemas.microsoft.com/office/drawing/2014/main" id="{5283DB4D-6D5A-4924-A2AA-4394CBB224EB}"/>
                  </a:ext>
                </a:extLst>
              </p:cNvPr>
              <p:cNvSpPr/>
              <p:nvPr/>
            </p:nvSpPr>
            <p:spPr>
              <a:xfrm>
                <a:off x="2892921" y="3109970"/>
                <a:ext cx="530394" cy="437764"/>
              </a:xfrm>
              <a:custGeom>
                <a:avLst/>
                <a:gdLst/>
                <a:ahLst/>
                <a:cxnLst/>
                <a:rect l="l" t="t" r="r" b="b"/>
                <a:pathLst>
                  <a:path w="38326" h="31468" extrusionOk="0">
                    <a:moveTo>
                      <a:pt x="23422" y="0"/>
                    </a:moveTo>
                    <a:cubicBezTo>
                      <a:pt x="23385" y="0"/>
                      <a:pt x="23345" y="6"/>
                      <a:pt x="23304" y="18"/>
                    </a:cubicBezTo>
                    <a:cubicBezTo>
                      <a:pt x="13840" y="2697"/>
                      <a:pt x="5337" y="12130"/>
                      <a:pt x="2557" y="21363"/>
                    </a:cubicBezTo>
                    <a:cubicBezTo>
                      <a:pt x="1560" y="24673"/>
                      <a:pt x="731" y="29087"/>
                      <a:pt x="4527" y="30756"/>
                    </a:cubicBezTo>
                    <a:cubicBezTo>
                      <a:pt x="6005" y="31404"/>
                      <a:pt x="7789" y="31445"/>
                      <a:pt x="9452" y="31445"/>
                    </a:cubicBezTo>
                    <a:cubicBezTo>
                      <a:pt x="9694" y="31445"/>
                      <a:pt x="9935" y="31444"/>
                      <a:pt x="10171" y="31444"/>
                    </a:cubicBezTo>
                    <a:cubicBezTo>
                      <a:pt x="10390" y="31444"/>
                      <a:pt x="10606" y="31445"/>
                      <a:pt x="10818" y="31448"/>
                    </a:cubicBezTo>
                    <a:cubicBezTo>
                      <a:pt x="11757" y="31461"/>
                      <a:pt x="12697" y="31467"/>
                      <a:pt x="13636" y="31467"/>
                    </a:cubicBezTo>
                    <a:cubicBezTo>
                      <a:pt x="16302" y="31467"/>
                      <a:pt x="18969" y="31417"/>
                      <a:pt x="21635" y="31329"/>
                    </a:cubicBezTo>
                    <a:cubicBezTo>
                      <a:pt x="25220" y="31211"/>
                      <a:pt x="28802" y="30958"/>
                      <a:pt x="32373" y="30602"/>
                    </a:cubicBezTo>
                    <a:cubicBezTo>
                      <a:pt x="33898" y="30451"/>
                      <a:pt x="35845" y="30700"/>
                      <a:pt x="37228" y="29892"/>
                    </a:cubicBezTo>
                    <a:cubicBezTo>
                      <a:pt x="38326" y="29248"/>
                      <a:pt x="38270" y="27856"/>
                      <a:pt x="38206" y="26767"/>
                    </a:cubicBezTo>
                    <a:cubicBezTo>
                      <a:pt x="38087" y="24799"/>
                      <a:pt x="37789" y="22795"/>
                      <a:pt x="37590" y="20826"/>
                    </a:cubicBezTo>
                    <a:cubicBezTo>
                      <a:pt x="37394" y="18876"/>
                      <a:pt x="35498" y="18561"/>
                      <a:pt x="33663" y="18561"/>
                    </a:cubicBezTo>
                    <a:cubicBezTo>
                      <a:pt x="32790" y="18561"/>
                      <a:pt x="31931" y="18632"/>
                      <a:pt x="31274" y="18632"/>
                    </a:cubicBezTo>
                    <a:cubicBezTo>
                      <a:pt x="31231" y="18632"/>
                      <a:pt x="31190" y="18632"/>
                      <a:pt x="31149" y="18631"/>
                    </a:cubicBezTo>
                    <a:cubicBezTo>
                      <a:pt x="28445" y="18591"/>
                      <a:pt x="25725" y="18475"/>
                      <a:pt x="23012" y="18475"/>
                    </a:cubicBezTo>
                    <a:cubicBezTo>
                      <a:pt x="19280" y="18475"/>
                      <a:pt x="15562" y="18695"/>
                      <a:pt x="11919" y="19635"/>
                    </a:cubicBezTo>
                    <a:cubicBezTo>
                      <a:pt x="11454" y="19755"/>
                      <a:pt x="11601" y="20429"/>
                      <a:pt x="12023" y="20429"/>
                    </a:cubicBezTo>
                    <a:cubicBezTo>
                      <a:pt x="12058" y="20429"/>
                      <a:pt x="12095" y="20424"/>
                      <a:pt x="12133" y="20414"/>
                    </a:cubicBezTo>
                    <a:cubicBezTo>
                      <a:pt x="15743" y="19484"/>
                      <a:pt x="19434" y="19283"/>
                      <a:pt x="23136" y="19283"/>
                    </a:cubicBezTo>
                    <a:cubicBezTo>
                      <a:pt x="24020" y="19283"/>
                      <a:pt x="24904" y="19294"/>
                      <a:pt x="25788" y="19310"/>
                    </a:cubicBezTo>
                    <a:cubicBezTo>
                      <a:pt x="25830" y="19311"/>
                      <a:pt x="25875" y="19311"/>
                      <a:pt x="25921" y="19311"/>
                    </a:cubicBezTo>
                    <a:cubicBezTo>
                      <a:pt x="26906" y="19311"/>
                      <a:pt x="28793" y="19153"/>
                      <a:pt x="30725" y="19153"/>
                    </a:cubicBezTo>
                    <a:cubicBezTo>
                      <a:pt x="33637" y="19153"/>
                      <a:pt x="36650" y="19512"/>
                      <a:pt x="36832" y="21309"/>
                    </a:cubicBezTo>
                    <a:cubicBezTo>
                      <a:pt x="36946" y="22447"/>
                      <a:pt x="36899" y="23589"/>
                      <a:pt x="37074" y="24723"/>
                    </a:cubicBezTo>
                    <a:cubicBezTo>
                      <a:pt x="37497" y="27437"/>
                      <a:pt x="37590" y="29419"/>
                      <a:pt x="34284" y="29672"/>
                    </a:cubicBezTo>
                    <a:cubicBezTo>
                      <a:pt x="29665" y="30029"/>
                      <a:pt x="25057" y="30408"/>
                      <a:pt x="20425" y="30562"/>
                    </a:cubicBezTo>
                    <a:cubicBezTo>
                      <a:pt x="17874" y="30646"/>
                      <a:pt x="15228" y="30793"/>
                      <a:pt x="12597" y="30793"/>
                    </a:cubicBezTo>
                    <a:cubicBezTo>
                      <a:pt x="10428" y="30793"/>
                      <a:pt x="8270" y="30693"/>
                      <a:pt x="6184" y="30377"/>
                    </a:cubicBezTo>
                    <a:cubicBezTo>
                      <a:pt x="1" y="29437"/>
                      <a:pt x="3187" y="21290"/>
                      <a:pt x="4777" y="17627"/>
                    </a:cubicBezTo>
                    <a:cubicBezTo>
                      <a:pt x="7896" y="10433"/>
                      <a:pt x="15969" y="2934"/>
                      <a:pt x="23518" y="797"/>
                    </a:cubicBezTo>
                    <a:cubicBezTo>
                      <a:pt x="23977" y="666"/>
                      <a:pt x="23836" y="0"/>
                      <a:pt x="234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6" name="Google Shape;2028;p45">
                <a:extLst>
                  <a:ext uri="{FF2B5EF4-FFF2-40B4-BE49-F238E27FC236}">
                    <a16:creationId xmlns:a16="http://schemas.microsoft.com/office/drawing/2014/main" id="{9DB1DE70-F9AB-439B-B061-5B9DDEF2B25C}"/>
                  </a:ext>
                </a:extLst>
              </p:cNvPr>
              <p:cNvSpPr/>
              <p:nvPr/>
            </p:nvSpPr>
            <p:spPr>
              <a:xfrm>
                <a:off x="3388937" y="2665068"/>
                <a:ext cx="545127" cy="585271"/>
              </a:xfrm>
              <a:custGeom>
                <a:avLst/>
                <a:gdLst/>
                <a:ahLst/>
                <a:cxnLst/>
                <a:rect l="l" t="t" r="r" b="b"/>
                <a:pathLst>
                  <a:path w="39295" h="42308" extrusionOk="0">
                    <a:moveTo>
                      <a:pt x="28594" y="1"/>
                    </a:moveTo>
                    <a:cubicBezTo>
                      <a:pt x="28436" y="1"/>
                      <a:pt x="28253" y="141"/>
                      <a:pt x="28227" y="298"/>
                    </a:cubicBezTo>
                    <a:cubicBezTo>
                      <a:pt x="28040" y="1461"/>
                      <a:pt x="27321" y="2522"/>
                      <a:pt x="26932" y="3637"/>
                    </a:cubicBezTo>
                    <a:cubicBezTo>
                      <a:pt x="26432" y="5065"/>
                      <a:pt x="26179" y="6595"/>
                      <a:pt x="25843" y="8068"/>
                    </a:cubicBezTo>
                    <a:cubicBezTo>
                      <a:pt x="24938" y="12053"/>
                      <a:pt x="23115" y="15711"/>
                      <a:pt x="20932" y="19140"/>
                    </a:cubicBezTo>
                    <a:cubicBezTo>
                      <a:pt x="16487" y="26123"/>
                      <a:pt x="9064" y="31597"/>
                      <a:pt x="521" y="31654"/>
                    </a:cubicBezTo>
                    <a:cubicBezTo>
                      <a:pt x="4" y="31657"/>
                      <a:pt x="0" y="32460"/>
                      <a:pt x="516" y="32460"/>
                    </a:cubicBezTo>
                    <a:cubicBezTo>
                      <a:pt x="518" y="32460"/>
                      <a:pt x="520" y="32460"/>
                      <a:pt x="521" y="32460"/>
                    </a:cubicBezTo>
                    <a:lnTo>
                      <a:pt x="521" y="32460"/>
                    </a:lnTo>
                    <a:lnTo>
                      <a:pt x="520" y="32462"/>
                    </a:lnTo>
                    <a:cubicBezTo>
                      <a:pt x="8995" y="32405"/>
                      <a:pt x="16343" y="27214"/>
                      <a:pt x="21022" y="20457"/>
                    </a:cubicBezTo>
                    <a:cubicBezTo>
                      <a:pt x="23785" y="16467"/>
                      <a:pt x="25748" y="12124"/>
                      <a:pt x="26823" y="7397"/>
                    </a:cubicBezTo>
                    <a:cubicBezTo>
                      <a:pt x="27321" y="5212"/>
                      <a:pt x="27962" y="3282"/>
                      <a:pt x="28864" y="1234"/>
                    </a:cubicBezTo>
                    <a:cubicBezTo>
                      <a:pt x="28975" y="980"/>
                      <a:pt x="29398" y="881"/>
                      <a:pt x="30000" y="881"/>
                    </a:cubicBezTo>
                    <a:cubicBezTo>
                      <a:pt x="32062" y="881"/>
                      <a:pt x="36227" y="2054"/>
                      <a:pt x="37157" y="2231"/>
                    </a:cubicBezTo>
                    <a:cubicBezTo>
                      <a:pt x="39295" y="2638"/>
                      <a:pt x="30454" y="23634"/>
                      <a:pt x="29367" y="25580"/>
                    </a:cubicBezTo>
                    <a:cubicBezTo>
                      <a:pt x="24763" y="33819"/>
                      <a:pt x="17342" y="39646"/>
                      <a:pt x="8001" y="41519"/>
                    </a:cubicBezTo>
                    <a:cubicBezTo>
                      <a:pt x="7522" y="41615"/>
                      <a:pt x="7683" y="42307"/>
                      <a:pt x="8126" y="42307"/>
                    </a:cubicBezTo>
                    <a:cubicBezTo>
                      <a:pt x="8154" y="42307"/>
                      <a:pt x="8185" y="42304"/>
                      <a:pt x="8216" y="42298"/>
                    </a:cubicBezTo>
                    <a:cubicBezTo>
                      <a:pt x="27749" y="38382"/>
                      <a:pt x="34311" y="19208"/>
                      <a:pt x="38694" y="2127"/>
                    </a:cubicBezTo>
                    <a:cubicBezTo>
                      <a:pt x="38744" y="1932"/>
                      <a:pt x="38632" y="1669"/>
                      <a:pt x="38412" y="1631"/>
                    </a:cubicBezTo>
                    <a:cubicBezTo>
                      <a:pt x="35146" y="1072"/>
                      <a:pt x="31929" y="261"/>
                      <a:pt x="28616" y="2"/>
                    </a:cubicBezTo>
                    <a:cubicBezTo>
                      <a:pt x="28609" y="1"/>
                      <a:pt x="28602" y="1"/>
                      <a:pt x="285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7" name="Google Shape;2029;p45">
                <a:extLst>
                  <a:ext uri="{FF2B5EF4-FFF2-40B4-BE49-F238E27FC236}">
                    <a16:creationId xmlns:a16="http://schemas.microsoft.com/office/drawing/2014/main" id="{5B233AC8-E971-4717-8DBD-FD14BCC5D032}"/>
                  </a:ext>
                </a:extLst>
              </p:cNvPr>
              <p:cNvSpPr/>
              <p:nvPr/>
            </p:nvSpPr>
            <p:spPr>
              <a:xfrm>
                <a:off x="3403670" y="3362160"/>
                <a:ext cx="174343" cy="168919"/>
              </a:xfrm>
              <a:custGeom>
                <a:avLst/>
                <a:gdLst/>
                <a:ahLst/>
                <a:cxnLst/>
                <a:rect l="l" t="t" r="r" b="b"/>
                <a:pathLst>
                  <a:path w="12465" h="12236" extrusionOk="0">
                    <a:moveTo>
                      <a:pt x="6099" y="0"/>
                    </a:moveTo>
                    <a:cubicBezTo>
                      <a:pt x="5512" y="0"/>
                      <a:pt x="4837" y="464"/>
                      <a:pt x="4409" y="729"/>
                    </a:cubicBezTo>
                    <a:cubicBezTo>
                      <a:pt x="2956" y="1634"/>
                      <a:pt x="1518" y="2502"/>
                      <a:pt x="289" y="3699"/>
                    </a:cubicBezTo>
                    <a:cubicBezTo>
                      <a:pt x="1" y="3981"/>
                      <a:pt x="278" y="4387"/>
                      <a:pt x="592" y="4387"/>
                    </a:cubicBezTo>
                    <a:cubicBezTo>
                      <a:pt x="683" y="4387"/>
                      <a:pt x="777" y="4353"/>
                      <a:pt x="862" y="4271"/>
                    </a:cubicBezTo>
                    <a:lnTo>
                      <a:pt x="864" y="4271"/>
                    </a:lnTo>
                    <a:cubicBezTo>
                      <a:pt x="2129" y="3035"/>
                      <a:pt x="3635" y="2162"/>
                      <a:pt x="5125" y="1234"/>
                    </a:cubicBezTo>
                    <a:cubicBezTo>
                      <a:pt x="5225" y="1172"/>
                      <a:pt x="5289" y="1145"/>
                      <a:pt x="5323" y="1145"/>
                    </a:cubicBezTo>
                    <a:cubicBezTo>
                      <a:pt x="5603" y="1145"/>
                      <a:pt x="3879" y="3027"/>
                      <a:pt x="3619" y="3377"/>
                    </a:cubicBezTo>
                    <a:cubicBezTo>
                      <a:pt x="3443" y="3616"/>
                      <a:pt x="3671" y="3986"/>
                      <a:pt x="3950" y="3986"/>
                    </a:cubicBezTo>
                    <a:cubicBezTo>
                      <a:pt x="3956" y="3986"/>
                      <a:pt x="3963" y="3985"/>
                      <a:pt x="3969" y="3985"/>
                    </a:cubicBezTo>
                    <a:cubicBezTo>
                      <a:pt x="5949" y="3866"/>
                      <a:pt x="7808" y="3040"/>
                      <a:pt x="9811" y="3035"/>
                    </a:cubicBezTo>
                    <a:cubicBezTo>
                      <a:pt x="9822" y="3035"/>
                      <a:pt x="9832" y="3035"/>
                      <a:pt x="9843" y="3035"/>
                    </a:cubicBezTo>
                    <a:cubicBezTo>
                      <a:pt x="11803" y="3035"/>
                      <a:pt x="8938" y="3684"/>
                      <a:pt x="8492" y="3783"/>
                    </a:cubicBezTo>
                    <a:cubicBezTo>
                      <a:pt x="7343" y="4032"/>
                      <a:pt x="6221" y="4388"/>
                      <a:pt x="5137" y="4847"/>
                    </a:cubicBezTo>
                    <a:cubicBezTo>
                      <a:pt x="4791" y="4994"/>
                      <a:pt x="4938" y="5491"/>
                      <a:pt x="5234" y="5585"/>
                    </a:cubicBezTo>
                    <a:cubicBezTo>
                      <a:pt x="6830" y="6095"/>
                      <a:pt x="8620" y="5927"/>
                      <a:pt x="10273" y="6036"/>
                    </a:cubicBezTo>
                    <a:cubicBezTo>
                      <a:pt x="12375" y="6177"/>
                      <a:pt x="10223" y="6615"/>
                      <a:pt x="9418" y="6751"/>
                    </a:cubicBezTo>
                    <a:cubicBezTo>
                      <a:pt x="8321" y="6938"/>
                      <a:pt x="7211" y="6988"/>
                      <a:pt x="6122" y="7227"/>
                    </a:cubicBezTo>
                    <a:cubicBezTo>
                      <a:pt x="5704" y="7321"/>
                      <a:pt x="5775" y="7882"/>
                      <a:pt x="6122" y="8006"/>
                    </a:cubicBezTo>
                    <a:cubicBezTo>
                      <a:pt x="7589" y="8534"/>
                      <a:pt x="9261" y="8437"/>
                      <a:pt x="10765" y="8884"/>
                    </a:cubicBezTo>
                    <a:cubicBezTo>
                      <a:pt x="11245" y="9028"/>
                      <a:pt x="9787" y="9208"/>
                      <a:pt x="9680" y="9213"/>
                    </a:cubicBezTo>
                    <a:cubicBezTo>
                      <a:pt x="9193" y="9240"/>
                      <a:pt x="8703" y="9237"/>
                      <a:pt x="8217" y="9242"/>
                    </a:cubicBezTo>
                    <a:cubicBezTo>
                      <a:pt x="7448" y="9251"/>
                      <a:pt x="6611" y="9213"/>
                      <a:pt x="5880" y="9490"/>
                    </a:cubicBezTo>
                    <a:cubicBezTo>
                      <a:pt x="5549" y="9614"/>
                      <a:pt x="5479" y="10023"/>
                      <a:pt x="5783" y="10227"/>
                    </a:cubicBezTo>
                    <a:cubicBezTo>
                      <a:pt x="6219" y="10520"/>
                      <a:pt x="6626" y="10679"/>
                      <a:pt x="7133" y="10840"/>
                    </a:cubicBezTo>
                    <a:cubicBezTo>
                      <a:pt x="8128" y="11157"/>
                      <a:pt x="7877" y="11249"/>
                      <a:pt x="7316" y="11249"/>
                    </a:cubicBezTo>
                    <a:cubicBezTo>
                      <a:pt x="6735" y="11249"/>
                      <a:pt x="5822" y="11151"/>
                      <a:pt x="5615" y="11103"/>
                    </a:cubicBezTo>
                    <a:cubicBezTo>
                      <a:pt x="4168" y="10771"/>
                      <a:pt x="2264" y="10999"/>
                      <a:pt x="941" y="10418"/>
                    </a:cubicBezTo>
                    <a:cubicBezTo>
                      <a:pt x="882" y="10391"/>
                      <a:pt x="823" y="10380"/>
                      <a:pt x="767" y="10380"/>
                    </a:cubicBezTo>
                    <a:cubicBezTo>
                      <a:pt x="380" y="10380"/>
                      <a:pt x="119" y="10932"/>
                      <a:pt x="535" y="11115"/>
                    </a:cubicBezTo>
                    <a:cubicBezTo>
                      <a:pt x="1894" y="11712"/>
                      <a:pt x="3429" y="11422"/>
                      <a:pt x="4855" y="11750"/>
                    </a:cubicBezTo>
                    <a:cubicBezTo>
                      <a:pt x="5714" y="11949"/>
                      <a:pt x="6632" y="12235"/>
                      <a:pt x="7529" y="12235"/>
                    </a:cubicBezTo>
                    <a:cubicBezTo>
                      <a:pt x="7918" y="12235"/>
                      <a:pt x="8303" y="12181"/>
                      <a:pt x="8677" y="12043"/>
                    </a:cubicBezTo>
                    <a:cubicBezTo>
                      <a:pt x="8864" y="11976"/>
                      <a:pt x="9048" y="11763"/>
                      <a:pt x="8958" y="11548"/>
                    </a:cubicBezTo>
                    <a:cubicBezTo>
                      <a:pt x="8609" y="10698"/>
                      <a:pt x="8077" y="10422"/>
                      <a:pt x="7453" y="10156"/>
                    </a:cubicBezTo>
                    <a:lnTo>
                      <a:pt x="7453" y="10156"/>
                    </a:lnTo>
                    <a:cubicBezTo>
                      <a:pt x="7454" y="10156"/>
                      <a:pt x="7455" y="10156"/>
                      <a:pt x="7457" y="10156"/>
                    </a:cubicBezTo>
                    <a:cubicBezTo>
                      <a:pt x="7779" y="10156"/>
                      <a:pt x="8130" y="10160"/>
                      <a:pt x="8491" y="10160"/>
                    </a:cubicBezTo>
                    <a:cubicBezTo>
                      <a:pt x="10147" y="10160"/>
                      <a:pt x="11991" y="10065"/>
                      <a:pt x="11991" y="8996"/>
                    </a:cubicBezTo>
                    <a:cubicBezTo>
                      <a:pt x="11991" y="8137"/>
                      <a:pt x="10619" y="7795"/>
                      <a:pt x="9205" y="7606"/>
                    </a:cubicBezTo>
                    <a:lnTo>
                      <a:pt x="9205" y="7606"/>
                    </a:lnTo>
                    <a:cubicBezTo>
                      <a:pt x="10273" y="7461"/>
                      <a:pt x="11318" y="7240"/>
                      <a:pt x="12243" y="6675"/>
                    </a:cubicBezTo>
                    <a:cubicBezTo>
                      <a:pt x="12408" y="6575"/>
                      <a:pt x="12465" y="6402"/>
                      <a:pt x="12429" y="6220"/>
                    </a:cubicBezTo>
                    <a:cubicBezTo>
                      <a:pt x="12205" y="5066"/>
                      <a:pt x="9923" y="4978"/>
                      <a:pt x="7977" y="4957"/>
                    </a:cubicBezTo>
                    <a:lnTo>
                      <a:pt x="7977" y="4957"/>
                    </a:lnTo>
                    <a:cubicBezTo>
                      <a:pt x="9720" y="4538"/>
                      <a:pt x="11686" y="3925"/>
                      <a:pt x="11494" y="3004"/>
                    </a:cubicBezTo>
                    <a:cubicBezTo>
                      <a:pt x="11358" y="2354"/>
                      <a:pt x="10647" y="2132"/>
                      <a:pt x="9707" y="2132"/>
                    </a:cubicBezTo>
                    <a:cubicBezTo>
                      <a:pt x="8376" y="2132"/>
                      <a:pt x="6586" y="2578"/>
                      <a:pt x="5328" y="2888"/>
                    </a:cubicBezTo>
                    <a:lnTo>
                      <a:pt x="5328" y="2888"/>
                    </a:lnTo>
                    <a:cubicBezTo>
                      <a:pt x="6391" y="1902"/>
                      <a:pt x="7728" y="411"/>
                      <a:pt x="6354" y="33"/>
                    </a:cubicBezTo>
                    <a:cubicBezTo>
                      <a:pt x="6272" y="10"/>
                      <a:pt x="6187" y="0"/>
                      <a:pt x="60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8" name="Google Shape;2030;p45">
                <a:extLst>
                  <a:ext uri="{FF2B5EF4-FFF2-40B4-BE49-F238E27FC236}">
                    <a16:creationId xmlns:a16="http://schemas.microsoft.com/office/drawing/2014/main" id="{329F9704-875F-41E2-91B4-D668300C9727}"/>
                  </a:ext>
                </a:extLst>
              </p:cNvPr>
              <p:cNvSpPr/>
              <p:nvPr/>
            </p:nvSpPr>
            <p:spPr>
              <a:xfrm>
                <a:off x="3330004" y="3369296"/>
                <a:ext cx="19644" cy="159404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11529" extrusionOk="0">
                    <a:moveTo>
                      <a:pt x="753" y="0"/>
                    </a:moveTo>
                    <a:cubicBezTo>
                      <a:pt x="551" y="0"/>
                      <a:pt x="348" y="130"/>
                      <a:pt x="346" y="390"/>
                    </a:cubicBezTo>
                    <a:cubicBezTo>
                      <a:pt x="317" y="4016"/>
                      <a:pt x="0" y="7638"/>
                      <a:pt x="603" y="11237"/>
                    </a:cubicBezTo>
                    <a:cubicBezTo>
                      <a:pt x="637" y="11441"/>
                      <a:pt x="781" y="11529"/>
                      <a:pt x="937" y="11529"/>
                    </a:cubicBezTo>
                    <a:cubicBezTo>
                      <a:pt x="1172" y="11529"/>
                      <a:pt x="1433" y="11328"/>
                      <a:pt x="1382" y="11022"/>
                    </a:cubicBezTo>
                    <a:cubicBezTo>
                      <a:pt x="793" y="7499"/>
                      <a:pt x="1127" y="3939"/>
                      <a:pt x="1153" y="390"/>
                    </a:cubicBezTo>
                    <a:cubicBezTo>
                      <a:pt x="1156" y="130"/>
                      <a:pt x="955" y="0"/>
                      <a:pt x="7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9" name="Google Shape;2031;p45">
                <a:extLst>
                  <a:ext uri="{FF2B5EF4-FFF2-40B4-BE49-F238E27FC236}">
                    <a16:creationId xmlns:a16="http://schemas.microsoft.com/office/drawing/2014/main" id="{55A7A7B7-9778-454A-BCFC-7BBE1B3C1592}"/>
                  </a:ext>
                </a:extLst>
              </p:cNvPr>
              <p:cNvSpPr/>
              <p:nvPr/>
            </p:nvSpPr>
            <p:spPr>
              <a:xfrm>
                <a:off x="3764633" y="2712651"/>
                <a:ext cx="147332" cy="40446"/>
              </a:xfrm>
              <a:custGeom>
                <a:avLst/>
                <a:gdLst/>
                <a:ahLst/>
                <a:cxnLst/>
                <a:rect l="l" t="t" r="r" b="b"/>
                <a:pathLst>
                  <a:path w="10681" h="2906" extrusionOk="0">
                    <a:moveTo>
                      <a:pt x="544" y="0"/>
                    </a:moveTo>
                    <a:cubicBezTo>
                      <a:pt x="138" y="0"/>
                      <a:pt x="0" y="661"/>
                      <a:pt x="453" y="798"/>
                    </a:cubicBezTo>
                    <a:cubicBezTo>
                      <a:pt x="3574" y="1750"/>
                      <a:pt x="6775" y="2323"/>
                      <a:pt x="9981" y="2898"/>
                    </a:cubicBezTo>
                    <a:cubicBezTo>
                      <a:pt x="10009" y="2903"/>
                      <a:pt x="10036" y="2905"/>
                      <a:pt x="10062" y="2905"/>
                    </a:cubicBezTo>
                    <a:cubicBezTo>
                      <a:pt x="10512" y="2905"/>
                      <a:pt x="10680" y="2206"/>
                      <a:pt x="10196" y="2119"/>
                    </a:cubicBezTo>
                    <a:cubicBezTo>
                      <a:pt x="6990" y="1544"/>
                      <a:pt x="3787" y="970"/>
                      <a:pt x="668" y="19"/>
                    </a:cubicBezTo>
                    <a:cubicBezTo>
                      <a:pt x="624" y="6"/>
                      <a:pt x="583" y="0"/>
                      <a:pt x="5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0" name="Google Shape;2032;p45">
                <a:extLst>
                  <a:ext uri="{FF2B5EF4-FFF2-40B4-BE49-F238E27FC236}">
                    <a16:creationId xmlns:a16="http://schemas.microsoft.com/office/drawing/2014/main" id="{4C92BDFA-7265-410F-BF9F-B0167A4991D1}"/>
                  </a:ext>
                </a:extLst>
              </p:cNvPr>
              <p:cNvSpPr/>
              <p:nvPr/>
            </p:nvSpPr>
            <p:spPr>
              <a:xfrm>
                <a:off x="3776910" y="2519940"/>
                <a:ext cx="174343" cy="173677"/>
              </a:xfrm>
              <a:custGeom>
                <a:avLst/>
                <a:gdLst/>
                <a:ahLst/>
                <a:cxnLst/>
                <a:rect l="l" t="t" r="r" b="b"/>
                <a:pathLst>
                  <a:path w="12573" h="12496" extrusionOk="0">
                    <a:moveTo>
                      <a:pt x="4655" y="0"/>
                    </a:moveTo>
                    <a:cubicBezTo>
                      <a:pt x="3196" y="0"/>
                      <a:pt x="2912" y="3642"/>
                      <a:pt x="2744" y="5802"/>
                    </a:cubicBezTo>
                    <a:lnTo>
                      <a:pt x="2744" y="5802"/>
                    </a:lnTo>
                    <a:cubicBezTo>
                      <a:pt x="2264" y="4785"/>
                      <a:pt x="1565" y="3559"/>
                      <a:pt x="941" y="3559"/>
                    </a:cubicBezTo>
                    <a:cubicBezTo>
                      <a:pt x="767" y="3559"/>
                      <a:pt x="599" y="3654"/>
                      <a:pt x="443" y="3875"/>
                    </a:cubicBezTo>
                    <a:cubicBezTo>
                      <a:pt x="0" y="4503"/>
                      <a:pt x="246" y="5358"/>
                      <a:pt x="414" y="6051"/>
                    </a:cubicBezTo>
                    <a:cubicBezTo>
                      <a:pt x="812" y="7712"/>
                      <a:pt x="1203" y="9350"/>
                      <a:pt x="1958" y="10889"/>
                    </a:cubicBezTo>
                    <a:cubicBezTo>
                      <a:pt x="2030" y="11035"/>
                      <a:pt x="2147" y="11095"/>
                      <a:pt x="2267" y="11095"/>
                    </a:cubicBezTo>
                    <a:cubicBezTo>
                      <a:pt x="2532" y="11095"/>
                      <a:pt x="2813" y="10802"/>
                      <a:pt x="2656" y="10482"/>
                    </a:cubicBezTo>
                    <a:cubicBezTo>
                      <a:pt x="1930" y="9002"/>
                      <a:pt x="1577" y="7427"/>
                      <a:pt x="1193" y="5836"/>
                    </a:cubicBezTo>
                    <a:cubicBezTo>
                      <a:pt x="1013" y="5091"/>
                      <a:pt x="993" y="4808"/>
                      <a:pt x="1070" y="4808"/>
                    </a:cubicBezTo>
                    <a:cubicBezTo>
                      <a:pt x="1285" y="4808"/>
                      <a:pt x="2261" y="7020"/>
                      <a:pt x="2632" y="7541"/>
                    </a:cubicBezTo>
                    <a:cubicBezTo>
                      <a:pt x="2721" y="7666"/>
                      <a:pt x="2864" y="7732"/>
                      <a:pt x="3002" y="7732"/>
                    </a:cubicBezTo>
                    <a:cubicBezTo>
                      <a:pt x="3163" y="7732"/>
                      <a:pt x="3318" y="7641"/>
                      <a:pt x="3369" y="7444"/>
                    </a:cubicBezTo>
                    <a:cubicBezTo>
                      <a:pt x="3899" y="5434"/>
                      <a:pt x="3552" y="3236"/>
                      <a:pt x="4421" y="1306"/>
                    </a:cubicBezTo>
                    <a:cubicBezTo>
                      <a:pt x="4459" y="1222"/>
                      <a:pt x="4490" y="1186"/>
                      <a:pt x="4516" y="1186"/>
                    </a:cubicBezTo>
                    <a:cubicBezTo>
                      <a:pt x="4690" y="1186"/>
                      <a:pt x="4606" y="2883"/>
                      <a:pt x="4581" y="3123"/>
                    </a:cubicBezTo>
                    <a:cubicBezTo>
                      <a:pt x="4466" y="4254"/>
                      <a:pt x="4440" y="5405"/>
                      <a:pt x="4539" y="6537"/>
                    </a:cubicBezTo>
                    <a:cubicBezTo>
                      <a:pt x="4560" y="6786"/>
                      <a:pt x="4745" y="6930"/>
                      <a:pt x="4940" y="6930"/>
                    </a:cubicBezTo>
                    <a:cubicBezTo>
                      <a:pt x="5067" y="6930"/>
                      <a:pt x="5198" y="6870"/>
                      <a:pt x="5292" y="6740"/>
                    </a:cubicBezTo>
                    <a:cubicBezTo>
                      <a:pt x="6303" y="5334"/>
                      <a:pt x="6687" y="3508"/>
                      <a:pt x="7356" y="1932"/>
                    </a:cubicBezTo>
                    <a:cubicBezTo>
                      <a:pt x="7533" y="1513"/>
                      <a:pt x="7647" y="1350"/>
                      <a:pt x="7716" y="1350"/>
                    </a:cubicBezTo>
                    <a:cubicBezTo>
                      <a:pt x="7939" y="1350"/>
                      <a:pt x="7707" y="3029"/>
                      <a:pt x="7653" y="3357"/>
                    </a:cubicBezTo>
                    <a:cubicBezTo>
                      <a:pt x="7482" y="4392"/>
                      <a:pt x="7226" y="5403"/>
                      <a:pt x="7117" y="6447"/>
                    </a:cubicBezTo>
                    <a:cubicBezTo>
                      <a:pt x="7093" y="6678"/>
                      <a:pt x="7328" y="6855"/>
                      <a:pt x="7545" y="6855"/>
                    </a:cubicBezTo>
                    <a:cubicBezTo>
                      <a:pt x="7645" y="6855"/>
                      <a:pt x="7740" y="6818"/>
                      <a:pt x="7806" y="6733"/>
                    </a:cubicBezTo>
                    <a:cubicBezTo>
                      <a:pt x="8817" y="5426"/>
                      <a:pt x="9213" y="3726"/>
                      <a:pt x="10234" y="2410"/>
                    </a:cubicBezTo>
                    <a:cubicBezTo>
                      <a:pt x="10234" y="2410"/>
                      <a:pt x="10234" y="2410"/>
                      <a:pt x="10234" y="2410"/>
                    </a:cubicBezTo>
                    <a:lnTo>
                      <a:pt x="10234" y="2410"/>
                    </a:lnTo>
                    <a:cubicBezTo>
                      <a:pt x="10236" y="2410"/>
                      <a:pt x="10137" y="3568"/>
                      <a:pt x="10106" y="3686"/>
                    </a:cubicBezTo>
                    <a:cubicBezTo>
                      <a:pt x="9980" y="4157"/>
                      <a:pt x="9824" y="4621"/>
                      <a:pt x="9677" y="5086"/>
                    </a:cubicBezTo>
                    <a:cubicBezTo>
                      <a:pt x="9447" y="5822"/>
                      <a:pt x="9154" y="6601"/>
                      <a:pt x="9189" y="7383"/>
                    </a:cubicBezTo>
                    <a:cubicBezTo>
                      <a:pt x="9200" y="7636"/>
                      <a:pt x="9383" y="7773"/>
                      <a:pt x="9584" y="7773"/>
                    </a:cubicBezTo>
                    <a:cubicBezTo>
                      <a:pt x="9684" y="7773"/>
                      <a:pt x="9789" y="7739"/>
                      <a:pt x="9879" y="7669"/>
                    </a:cubicBezTo>
                    <a:cubicBezTo>
                      <a:pt x="10168" y="7442"/>
                      <a:pt x="10385" y="7254"/>
                      <a:pt x="10603" y="6952"/>
                    </a:cubicBezTo>
                    <a:cubicBezTo>
                      <a:pt x="10990" y="6417"/>
                      <a:pt x="11216" y="6211"/>
                      <a:pt x="11324" y="6211"/>
                    </a:cubicBezTo>
                    <a:cubicBezTo>
                      <a:pt x="11532" y="6211"/>
                      <a:pt x="11299" y="6982"/>
                      <a:pt x="10934" y="7634"/>
                    </a:cubicBezTo>
                    <a:cubicBezTo>
                      <a:pt x="10146" y="9038"/>
                      <a:pt x="9317" y="10387"/>
                      <a:pt x="8687" y="11876"/>
                    </a:cubicBezTo>
                    <a:cubicBezTo>
                      <a:pt x="8550" y="12200"/>
                      <a:pt x="8833" y="12496"/>
                      <a:pt x="9090" y="12496"/>
                    </a:cubicBezTo>
                    <a:cubicBezTo>
                      <a:pt x="9208" y="12496"/>
                      <a:pt x="9321" y="12433"/>
                      <a:pt x="9384" y="12282"/>
                    </a:cubicBezTo>
                    <a:cubicBezTo>
                      <a:pt x="10250" y="10236"/>
                      <a:pt x="12573" y="7769"/>
                      <a:pt x="12490" y="5481"/>
                    </a:cubicBezTo>
                    <a:cubicBezTo>
                      <a:pt x="12483" y="5281"/>
                      <a:pt x="12324" y="5077"/>
                      <a:pt x="12112" y="5077"/>
                    </a:cubicBezTo>
                    <a:cubicBezTo>
                      <a:pt x="12104" y="5077"/>
                      <a:pt x="12095" y="5077"/>
                      <a:pt x="12086" y="5078"/>
                    </a:cubicBezTo>
                    <a:cubicBezTo>
                      <a:pt x="11179" y="5144"/>
                      <a:pt x="10737" y="5585"/>
                      <a:pt x="10280" y="6108"/>
                    </a:cubicBezTo>
                    <a:lnTo>
                      <a:pt x="10280" y="6108"/>
                    </a:lnTo>
                    <a:cubicBezTo>
                      <a:pt x="10831" y="4452"/>
                      <a:pt x="11892" y="2077"/>
                      <a:pt x="10696" y="1436"/>
                    </a:cubicBezTo>
                    <a:cubicBezTo>
                      <a:pt x="10597" y="1382"/>
                      <a:pt x="10497" y="1357"/>
                      <a:pt x="10396" y="1357"/>
                    </a:cubicBezTo>
                    <a:cubicBezTo>
                      <a:pt x="9704" y="1357"/>
                      <a:pt x="8994" y="2536"/>
                      <a:pt x="8406" y="3736"/>
                    </a:cubicBezTo>
                    <a:lnTo>
                      <a:pt x="8406" y="3736"/>
                    </a:lnTo>
                    <a:cubicBezTo>
                      <a:pt x="8613" y="2633"/>
                      <a:pt x="8747" y="1529"/>
                      <a:pt x="8495" y="414"/>
                    </a:cubicBezTo>
                    <a:cubicBezTo>
                      <a:pt x="8451" y="226"/>
                      <a:pt x="8280" y="137"/>
                      <a:pt x="8105" y="118"/>
                    </a:cubicBezTo>
                    <a:cubicBezTo>
                      <a:pt x="8073" y="115"/>
                      <a:pt x="8041" y="113"/>
                      <a:pt x="8010" y="113"/>
                    </a:cubicBezTo>
                    <a:cubicBezTo>
                      <a:pt x="6933" y="113"/>
                      <a:pt x="6158" y="2134"/>
                      <a:pt x="5547" y="3904"/>
                    </a:cubicBezTo>
                    <a:lnTo>
                      <a:pt x="5547" y="3904"/>
                    </a:lnTo>
                    <a:cubicBezTo>
                      <a:pt x="5686" y="2117"/>
                      <a:pt x="5699" y="110"/>
                      <a:pt x="4757" y="6"/>
                    </a:cubicBezTo>
                    <a:cubicBezTo>
                      <a:pt x="4723" y="2"/>
                      <a:pt x="4689" y="0"/>
                      <a:pt x="46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1" name="Google Shape;2033;p45">
                <a:extLst>
                  <a:ext uri="{FF2B5EF4-FFF2-40B4-BE49-F238E27FC236}">
                    <a16:creationId xmlns:a16="http://schemas.microsoft.com/office/drawing/2014/main" id="{59387BFF-80BD-40EE-A35E-B912F04C500F}"/>
                  </a:ext>
                </a:extLst>
              </p:cNvPr>
              <p:cNvSpPr/>
              <p:nvPr/>
            </p:nvSpPr>
            <p:spPr>
              <a:xfrm>
                <a:off x="3494525" y="3243202"/>
                <a:ext cx="31921" cy="159402"/>
              </a:xfrm>
              <a:custGeom>
                <a:avLst/>
                <a:gdLst/>
                <a:ahLst/>
                <a:cxnLst/>
                <a:rect l="l" t="t" r="r" b="b"/>
                <a:pathLst>
                  <a:path w="2333" h="11523" extrusionOk="0">
                    <a:moveTo>
                      <a:pt x="492" y="1"/>
                    </a:moveTo>
                    <a:cubicBezTo>
                      <a:pt x="251" y="1"/>
                      <a:pt x="0" y="198"/>
                      <a:pt x="81" y="502"/>
                    </a:cubicBezTo>
                    <a:lnTo>
                      <a:pt x="82" y="502"/>
                    </a:lnTo>
                    <a:cubicBezTo>
                      <a:pt x="525" y="2165"/>
                      <a:pt x="711" y="3851"/>
                      <a:pt x="875" y="5562"/>
                    </a:cubicBezTo>
                    <a:cubicBezTo>
                      <a:pt x="1053" y="7434"/>
                      <a:pt x="1526" y="9238"/>
                      <a:pt x="1521" y="11132"/>
                    </a:cubicBezTo>
                    <a:cubicBezTo>
                      <a:pt x="1520" y="11393"/>
                      <a:pt x="1721" y="11523"/>
                      <a:pt x="1923" y="11523"/>
                    </a:cubicBezTo>
                    <a:cubicBezTo>
                      <a:pt x="2125" y="11523"/>
                      <a:pt x="2327" y="11393"/>
                      <a:pt x="2327" y="11132"/>
                    </a:cubicBezTo>
                    <a:cubicBezTo>
                      <a:pt x="2333" y="9477"/>
                      <a:pt x="2051" y="7883"/>
                      <a:pt x="1784" y="6254"/>
                    </a:cubicBezTo>
                    <a:cubicBezTo>
                      <a:pt x="1455" y="4246"/>
                      <a:pt x="1389" y="2264"/>
                      <a:pt x="860" y="287"/>
                    </a:cubicBezTo>
                    <a:cubicBezTo>
                      <a:pt x="807" y="87"/>
                      <a:pt x="651" y="1"/>
                      <a:pt x="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2" name="Google Shape;2034;p45">
                <a:extLst>
                  <a:ext uri="{FF2B5EF4-FFF2-40B4-BE49-F238E27FC236}">
                    <a16:creationId xmlns:a16="http://schemas.microsoft.com/office/drawing/2014/main" id="{69A9FC80-A7CF-465F-9714-BCF3C0238A19}"/>
                  </a:ext>
                </a:extLst>
              </p:cNvPr>
              <p:cNvSpPr/>
              <p:nvPr/>
            </p:nvSpPr>
            <p:spPr>
              <a:xfrm>
                <a:off x="3109007" y="3264614"/>
                <a:ext cx="12278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7" extrusionOk="0">
                    <a:moveTo>
                      <a:pt x="520" y="0"/>
                    </a:moveTo>
                    <a:cubicBezTo>
                      <a:pt x="1" y="0"/>
                      <a:pt x="1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3" name="Google Shape;2035;p45">
                <a:extLst>
                  <a:ext uri="{FF2B5EF4-FFF2-40B4-BE49-F238E27FC236}">
                    <a16:creationId xmlns:a16="http://schemas.microsoft.com/office/drawing/2014/main" id="{889E1847-686C-4CC7-8E1F-F9835AA288F7}"/>
                  </a:ext>
                </a:extLst>
              </p:cNvPr>
              <p:cNvSpPr/>
              <p:nvPr/>
            </p:nvSpPr>
            <p:spPr>
              <a:xfrm>
                <a:off x="3207228" y="3238444"/>
                <a:ext cx="14733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9" extrusionOk="0">
                    <a:moveTo>
                      <a:pt x="522" y="0"/>
                    </a:moveTo>
                    <a:cubicBezTo>
                      <a:pt x="1" y="0"/>
                      <a:pt x="3" y="809"/>
                      <a:pt x="522" y="809"/>
                    </a:cubicBezTo>
                    <a:cubicBezTo>
                      <a:pt x="1041" y="809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4" name="Google Shape;2036;p45">
                <a:extLst>
                  <a:ext uri="{FF2B5EF4-FFF2-40B4-BE49-F238E27FC236}">
                    <a16:creationId xmlns:a16="http://schemas.microsoft.com/office/drawing/2014/main" id="{21F43DB1-9822-4954-9DB2-704DE97E4DA0}"/>
                  </a:ext>
                </a:extLst>
              </p:cNvPr>
              <p:cNvSpPr/>
              <p:nvPr/>
            </p:nvSpPr>
            <p:spPr>
              <a:xfrm>
                <a:off x="3212139" y="3324093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5" name="Google Shape;2037;p45">
                <a:extLst>
                  <a:ext uri="{FF2B5EF4-FFF2-40B4-BE49-F238E27FC236}">
                    <a16:creationId xmlns:a16="http://schemas.microsoft.com/office/drawing/2014/main" id="{D40B0813-1652-4CB9-9936-54FE346A042F}"/>
                  </a:ext>
                </a:extLst>
              </p:cNvPr>
              <p:cNvSpPr/>
              <p:nvPr/>
            </p:nvSpPr>
            <p:spPr>
              <a:xfrm>
                <a:off x="3349648" y="3281268"/>
                <a:ext cx="14733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1" y="0"/>
                    </a:moveTo>
                    <a:cubicBezTo>
                      <a:pt x="0" y="0"/>
                      <a:pt x="2" y="807"/>
                      <a:pt x="521" y="807"/>
                    </a:cubicBezTo>
                    <a:cubicBezTo>
                      <a:pt x="1040" y="807"/>
                      <a:pt x="1040" y="0"/>
                      <a:pt x="5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6" name="Google Shape;2038;p45">
                <a:extLst>
                  <a:ext uri="{FF2B5EF4-FFF2-40B4-BE49-F238E27FC236}">
                    <a16:creationId xmlns:a16="http://schemas.microsoft.com/office/drawing/2014/main" id="{FC131054-655C-4450-BBB9-5AE3C77FEECB}"/>
                  </a:ext>
                </a:extLst>
              </p:cNvPr>
              <p:cNvSpPr/>
              <p:nvPr/>
            </p:nvSpPr>
            <p:spPr>
              <a:xfrm>
                <a:off x="3423314" y="3328851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7"/>
                      <a:pt x="521" y="807"/>
                    </a:cubicBezTo>
                    <a:cubicBezTo>
                      <a:pt x="1042" y="807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7" name="Google Shape;2039;p45">
                <a:extLst>
                  <a:ext uri="{FF2B5EF4-FFF2-40B4-BE49-F238E27FC236}">
                    <a16:creationId xmlns:a16="http://schemas.microsoft.com/office/drawing/2014/main" id="{8864B6B3-F5C3-4ACA-A7EA-7CD77C622F24}"/>
                  </a:ext>
                </a:extLst>
              </p:cNvPr>
              <p:cNvSpPr/>
              <p:nvPr/>
            </p:nvSpPr>
            <p:spPr>
              <a:xfrm>
                <a:off x="3487158" y="3202756"/>
                <a:ext cx="12278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08" extrusionOk="0">
                    <a:moveTo>
                      <a:pt x="522" y="1"/>
                    </a:moveTo>
                    <a:cubicBezTo>
                      <a:pt x="2" y="1"/>
                      <a:pt x="1" y="807"/>
                      <a:pt x="522" y="807"/>
                    </a:cubicBezTo>
                    <a:cubicBezTo>
                      <a:pt x="1041" y="807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8" name="Google Shape;2040;p45">
                <a:extLst>
                  <a:ext uri="{FF2B5EF4-FFF2-40B4-BE49-F238E27FC236}">
                    <a16:creationId xmlns:a16="http://schemas.microsoft.com/office/drawing/2014/main" id="{A99FFC6D-0499-4917-B1C1-8EE755CBC63A}"/>
                  </a:ext>
                </a:extLst>
              </p:cNvPr>
              <p:cNvSpPr/>
              <p:nvPr/>
            </p:nvSpPr>
            <p:spPr>
              <a:xfrm>
                <a:off x="3541180" y="3109970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39" y="809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9" name="Google Shape;2041;p45">
                <a:extLst>
                  <a:ext uri="{FF2B5EF4-FFF2-40B4-BE49-F238E27FC236}">
                    <a16:creationId xmlns:a16="http://schemas.microsoft.com/office/drawing/2014/main" id="{6D044B4F-5028-4248-975C-07E8DA0B7C1E}"/>
                  </a:ext>
                </a:extLst>
              </p:cNvPr>
              <p:cNvSpPr/>
              <p:nvPr/>
            </p:nvSpPr>
            <p:spPr>
              <a:xfrm>
                <a:off x="3639401" y="3129003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39" y="807"/>
                      <a:pt x="1039" y="0"/>
                      <a:pt x="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0" name="Google Shape;2042;p45">
                <a:extLst>
                  <a:ext uri="{FF2B5EF4-FFF2-40B4-BE49-F238E27FC236}">
                    <a16:creationId xmlns:a16="http://schemas.microsoft.com/office/drawing/2014/main" id="{9D3C238A-249F-40FA-BE19-B614CFA0A135}"/>
                  </a:ext>
                </a:extLst>
              </p:cNvPr>
              <p:cNvSpPr/>
              <p:nvPr/>
            </p:nvSpPr>
            <p:spPr>
              <a:xfrm>
                <a:off x="3673778" y="3021940"/>
                <a:ext cx="14733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1" y="1"/>
                    </a:moveTo>
                    <a:cubicBezTo>
                      <a:pt x="0" y="1"/>
                      <a:pt x="2" y="809"/>
                      <a:pt x="521" y="809"/>
                    </a:cubicBezTo>
                    <a:cubicBezTo>
                      <a:pt x="1041" y="809"/>
                      <a:pt x="1041" y="1"/>
                      <a:pt x="5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1" name="Google Shape;2043;p45">
                <a:extLst>
                  <a:ext uri="{FF2B5EF4-FFF2-40B4-BE49-F238E27FC236}">
                    <a16:creationId xmlns:a16="http://schemas.microsoft.com/office/drawing/2014/main" id="{4F21C15D-0E80-442A-ADB1-BD0501A95F55}"/>
                  </a:ext>
                </a:extLst>
              </p:cNvPr>
              <p:cNvSpPr/>
              <p:nvPr/>
            </p:nvSpPr>
            <p:spPr>
              <a:xfrm>
                <a:off x="3771999" y="2993390"/>
                <a:ext cx="14733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808" extrusionOk="0">
                    <a:moveTo>
                      <a:pt x="521" y="1"/>
                    </a:moveTo>
                    <a:cubicBezTo>
                      <a:pt x="0" y="1"/>
                      <a:pt x="2" y="808"/>
                      <a:pt x="521" y="808"/>
                    </a:cubicBezTo>
                    <a:cubicBezTo>
                      <a:pt x="1042" y="808"/>
                      <a:pt x="1042" y="1"/>
                      <a:pt x="5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2" name="Google Shape;2044;p45">
                <a:extLst>
                  <a:ext uri="{FF2B5EF4-FFF2-40B4-BE49-F238E27FC236}">
                    <a16:creationId xmlns:a16="http://schemas.microsoft.com/office/drawing/2014/main" id="{CDFB8D7C-B08C-4072-8551-810A8E5781D8}"/>
                  </a:ext>
                </a:extLst>
              </p:cNvPr>
              <p:cNvSpPr/>
              <p:nvPr/>
            </p:nvSpPr>
            <p:spPr>
              <a:xfrm>
                <a:off x="3742533" y="2891088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0" extrusionOk="0">
                    <a:moveTo>
                      <a:pt x="520" y="1"/>
                    </a:moveTo>
                    <a:cubicBezTo>
                      <a:pt x="0" y="1"/>
                      <a:pt x="0" y="809"/>
                      <a:pt x="520" y="809"/>
                    </a:cubicBezTo>
                    <a:cubicBezTo>
                      <a:pt x="1041" y="809"/>
                      <a:pt x="1041" y="1"/>
                      <a:pt x="52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3" name="Google Shape;2045;p45">
                <a:extLst>
                  <a:ext uri="{FF2B5EF4-FFF2-40B4-BE49-F238E27FC236}">
                    <a16:creationId xmlns:a16="http://schemas.microsoft.com/office/drawing/2014/main" id="{5A80A3CA-9C51-4F28-9FF7-465CF4B04D99}"/>
                  </a:ext>
                </a:extLst>
              </p:cNvPr>
              <p:cNvSpPr/>
              <p:nvPr/>
            </p:nvSpPr>
            <p:spPr>
              <a:xfrm>
                <a:off x="3845665" y="2805438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0" y="0"/>
                    </a:moveTo>
                    <a:cubicBezTo>
                      <a:pt x="0" y="0"/>
                      <a:pt x="0" y="807"/>
                      <a:pt x="520" y="807"/>
                    </a:cubicBezTo>
                    <a:cubicBezTo>
                      <a:pt x="1041" y="807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4" name="Google Shape;2046;p45">
                <a:extLst>
                  <a:ext uri="{FF2B5EF4-FFF2-40B4-BE49-F238E27FC236}">
                    <a16:creationId xmlns:a16="http://schemas.microsoft.com/office/drawing/2014/main" id="{1C08430E-EA51-4B27-9852-74BC4972FA34}"/>
                  </a:ext>
                </a:extLst>
              </p:cNvPr>
              <p:cNvSpPr/>
              <p:nvPr/>
            </p:nvSpPr>
            <p:spPr>
              <a:xfrm>
                <a:off x="3784277" y="2784025"/>
                <a:ext cx="14733" cy="951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08" extrusionOk="0">
                    <a:moveTo>
                      <a:pt x="520" y="1"/>
                    </a:moveTo>
                    <a:cubicBezTo>
                      <a:pt x="1" y="1"/>
                      <a:pt x="1" y="808"/>
                      <a:pt x="520" y="808"/>
                    </a:cubicBezTo>
                    <a:cubicBezTo>
                      <a:pt x="1039" y="808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5" name="Google Shape;2047;p45">
                <a:extLst>
                  <a:ext uri="{FF2B5EF4-FFF2-40B4-BE49-F238E27FC236}">
                    <a16:creationId xmlns:a16="http://schemas.microsoft.com/office/drawing/2014/main" id="{F2B0D198-8804-4874-977E-09E98BB6E78A}"/>
                  </a:ext>
                </a:extLst>
              </p:cNvPr>
              <p:cNvSpPr/>
              <p:nvPr/>
            </p:nvSpPr>
            <p:spPr>
              <a:xfrm>
                <a:off x="3010786" y="3412121"/>
                <a:ext cx="14733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9" extrusionOk="0">
                    <a:moveTo>
                      <a:pt x="520" y="0"/>
                    </a:moveTo>
                    <a:cubicBezTo>
                      <a:pt x="0" y="0"/>
                      <a:pt x="0" y="809"/>
                      <a:pt x="520" y="809"/>
                    </a:cubicBezTo>
                    <a:cubicBezTo>
                      <a:pt x="1041" y="809"/>
                      <a:pt x="1041" y="0"/>
                      <a:pt x="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6" name="Google Shape;2048;p45">
                <a:extLst>
                  <a:ext uri="{FF2B5EF4-FFF2-40B4-BE49-F238E27FC236}">
                    <a16:creationId xmlns:a16="http://schemas.microsoft.com/office/drawing/2014/main" id="{96FB22F0-4F19-4025-BCEF-2852009EC073}"/>
                  </a:ext>
                </a:extLst>
              </p:cNvPr>
              <p:cNvSpPr/>
              <p:nvPr/>
            </p:nvSpPr>
            <p:spPr>
              <a:xfrm>
                <a:off x="3111463" y="3362160"/>
                <a:ext cx="14733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7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7" name="Google Shape;2049;p45">
                <a:extLst>
                  <a:ext uri="{FF2B5EF4-FFF2-40B4-BE49-F238E27FC236}">
                    <a16:creationId xmlns:a16="http://schemas.microsoft.com/office/drawing/2014/main" id="{59417580-E7E6-49DA-BD30-E8DBFA206A60}"/>
                  </a:ext>
                </a:extLst>
              </p:cNvPr>
              <p:cNvSpPr/>
              <p:nvPr/>
            </p:nvSpPr>
            <p:spPr>
              <a:xfrm>
                <a:off x="3111463" y="3454946"/>
                <a:ext cx="14733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08" extrusionOk="0">
                    <a:moveTo>
                      <a:pt x="522" y="0"/>
                    </a:moveTo>
                    <a:cubicBezTo>
                      <a:pt x="2" y="0"/>
                      <a:pt x="1" y="807"/>
                      <a:pt x="522" y="807"/>
                    </a:cubicBezTo>
                    <a:cubicBezTo>
                      <a:pt x="1041" y="807"/>
                      <a:pt x="1041" y="0"/>
                      <a:pt x="5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8" name="Google Shape;2050;p45">
                <a:extLst>
                  <a:ext uri="{FF2B5EF4-FFF2-40B4-BE49-F238E27FC236}">
                    <a16:creationId xmlns:a16="http://schemas.microsoft.com/office/drawing/2014/main" id="{65C38F72-53CB-44DB-988B-C8306FDAB513}"/>
                  </a:ext>
                </a:extLst>
              </p:cNvPr>
              <p:cNvSpPr/>
              <p:nvPr/>
            </p:nvSpPr>
            <p:spPr>
              <a:xfrm>
                <a:off x="3234239" y="3404984"/>
                <a:ext cx="12277" cy="11895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810" extrusionOk="0">
                    <a:moveTo>
                      <a:pt x="522" y="1"/>
                    </a:moveTo>
                    <a:cubicBezTo>
                      <a:pt x="3" y="1"/>
                      <a:pt x="1" y="809"/>
                      <a:pt x="522" y="809"/>
                    </a:cubicBezTo>
                    <a:cubicBezTo>
                      <a:pt x="1041" y="809"/>
                      <a:pt x="1041" y="1"/>
                      <a:pt x="5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9" name="Google Shape;2051;p45">
                <a:extLst>
                  <a:ext uri="{FF2B5EF4-FFF2-40B4-BE49-F238E27FC236}">
                    <a16:creationId xmlns:a16="http://schemas.microsoft.com/office/drawing/2014/main" id="{BC27CF3D-1F74-4A42-B3DA-918AF56984D3}"/>
                  </a:ext>
                </a:extLst>
              </p:cNvPr>
              <p:cNvSpPr/>
              <p:nvPr/>
            </p:nvSpPr>
            <p:spPr>
              <a:xfrm>
                <a:off x="3253884" y="3469221"/>
                <a:ext cx="14733" cy="11897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810" extrusionOk="0">
                    <a:moveTo>
                      <a:pt x="520" y="1"/>
                    </a:moveTo>
                    <a:cubicBezTo>
                      <a:pt x="1" y="1"/>
                      <a:pt x="1" y="809"/>
                      <a:pt x="520" y="809"/>
                    </a:cubicBezTo>
                    <a:cubicBezTo>
                      <a:pt x="1039" y="809"/>
                      <a:pt x="1039" y="1"/>
                      <a:pt x="52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5131" name="Google Shape;2052;p45">
              <a:extLst>
                <a:ext uri="{FF2B5EF4-FFF2-40B4-BE49-F238E27FC236}">
                  <a16:creationId xmlns:a16="http://schemas.microsoft.com/office/drawing/2014/main" id="{1E332ECB-C806-4B33-8737-A4F09A133B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6557" y="2794399"/>
              <a:ext cx="314524" cy="180771"/>
              <a:chOff x="3380175" y="493600"/>
              <a:chExt cx="356725" cy="205025"/>
            </a:xfrm>
          </p:grpSpPr>
          <p:sp>
            <p:nvSpPr>
              <p:cNvPr id="184" name="Google Shape;2053;p45">
                <a:extLst>
                  <a:ext uri="{FF2B5EF4-FFF2-40B4-BE49-F238E27FC236}">
                    <a16:creationId xmlns:a16="http://schemas.microsoft.com/office/drawing/2014/main" id="{9CD2C1E7-A73F-4400-899F-6580B68E90F5}"/>
                  </a:ext>
                </a:extLst>
              </p:cNvPr>
              <p:cNvSpPr/>
              <p:nvPr/>
            </p:nvSpPr>
            <p:spPr>
              <a:xfrm>
                <a:off x="3673000" y="624458"/>
                <a:ext cx="64054" cy="72855"/>
              </a:xfrm>
              <a:custGeom>
                <a:avLst/>
                <a:gdLst/>
                <a:ahLst/>
                <a:cxnLst/>
                <a:rect l="l" t="t" r="r" b="b"/>
                <a:pathLst>
                  <a:path w="2618" h="2944" extrusionOk="0">
                    <a:moveTo>
                      <a:pt x="1108" y="0"/>
                    </a:moveTo>
                    <a:cubicBezTo>
                      <a:pt x="1105" y="0"/>
                      <a:pt x="1103" y="0"/>
                      <a:pt x="1101" y="0"/>
                    </a:cubicBezTo>
                    <a:cubicBezTo>
                      <a:pt x="491" y="4"/>
                      <a:pt x="1" y="568"/>
                      <a:pt x="5" y="1266"/>
                    </a:cubicBezTo>
                    <a:cubicBezTo>
                      <a:pt x="5" y="2251"/>
                      <a:pt x="523" y="2929"/>
                      <a:pt x="1280" y="2943"/>
                    </a:cubicBezTo>
                    <a:cubicBezTo>
                      <a:pt x="1289" y="2943"/>
                      <a:pt x="1298" y="2943"/>
                      <a:pt x="1307" y="2943"/>
                    </a:cubicBezTo>
                    <a:cubicBezTo>
                      <a:pt x="2036" y="2943"/>
                      <a:pt x="2595" y="2412"/>
                      <a:pt x="2605" y="1706"/>
                    </a:cubicBezTo>
                    <a:cubicBezTo>
                      <a:pt x="2618" y="800"/>
                      <a:pt x="1911" y="0"/>
                      <a:pt x="11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85" name="Google Shape;2054;p45">
                <a:extLst>
                  <a:ext uri="{FF2B5EF4-FFF2-40B4-BE49-F238E27FC236}">
                    <a16:creationId xmlns:a16="http://schemas.microsoft.com/office/drawing/2014/main" id="{466611B7-23A6-48E5-AFD7-D5AD1A3CB12F}"/>
                  </a:ext>
                </a:extLst>
              </p:cNvPr>
              <p:cNvSpPr/>
              <p:nvPr/>
            </p:nvSpPr>
            <p:spPr>
              <a:xfrm>
                <a:off x="3628440" y="494936"/>
                <a:ext cx="64054" cy="78252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3147" extrusionOk="0">
                    <a:moveTo>
                      <a:pt x="1360" y="0"/>
                    </a:moveTo>
                    <a:cubicBezTo>
                      <a:pt x="1214" y="0"/>
                      <a:pt x="1064" y="63"/>
                      <a:pt x="934" y="205"/>
                    </a:cubicBezTo>
                    <a:cubicBezTo>
                      <a:pt x="329" y="874"/>
                      <a:pt x="0" y="1768"/>
                      <a:pt x="669" y="2689"/>
                    </a:cubicBezTo>
                    <a:cubicBezTo>
                      <a:pt x="890" y="2996"/>
                      <a:pt x="1176" y="3146"/>
                      <a:pt x="1455" y="3146"/>
                    </a:cubicBezTo>
                    <a:cubicBezTo>
                      <a:pt x="1778" y="3146"/>
                      <a:pt x="2091" y="2946"/>
                      <a:pt x="2282" y="2552"/>
                    </a:cubicBezTo>
                    <a:cubicBezTo>
                      <a:pt x="2392" y="2329"/>
                      <a:pt x="2415" y="2066"/>
                      <a:pt x="2479" y="1824"/>
                    </a:cubicBezTo>
                    <a:lnTo>
                      <a:pt x="2561" y="1755"/>
                    </a:lnTo>
                    <a:cubicBezTo>
                      <a:pt x="2342" y="1275"/>
                      <a:pt x="2173" y="756"/>
                      <a:pt x="1883" y="310"/>
                    </a:cubicBezTo>
                    <a:cubicBezTo>
                      <a:pt x="1759" y="119"/>
                      <a:pt x="1563" y="0"/>
                      <a:pt x="1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86" name="Google Shape;2055;p45">
                <a:extLst>
                  <a:ext uri="{FF2B5EF4-FFF2-40B4-BE49-F238E27FC236}">
                    <a16:creationId xmlns:a16="http://schemas.microsoft.com/office/drawing/2014/main" id="{B4957125-8546-4674-993E-D7A6AB0675A8}"/>
                  </a:ext>
                </a:extLst>
              </p:cNvPr>
              <p:cNvSpPr/>
              <p:nvPr/>
            </p:nvSpPr>
            <p:spPr>
              <a:xfrm>
                <a:off x="3519825" y="583981"/>
                <a:ext cx="50130" cy="59364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361" extrusionOk="0">
                    <a:moveTo>
                      <a:pt x="779" y="1"/>
                    </a:moveTo>
                    <a:cubicBezTo>
                      <a:pt x="628" y="1"/>
                      <a:pt x="398" y="83"/>
                      <a:pt x="367" y="177"/>
                    </a:cubicBezTo>
                    <a:cubicBezTo>
                      <a:pt x="207" y="676"/>
                      <a:pt x="56" y="1189"/>
                      <a:pt x="15" y="1707"/>
                    </a:cubicBezTo>
                    <a:cubicBezTo>
                      <a:pt x="1" y="1890"/>
                      <a:pt x="280" y="2211"/>
                      <a:pt x="487" y="2275"/>
                    </a:cubicBezTo>
                    <a:cubicBezTo>
                      <a:pt x="678" y="2337"/>
                      <a:pt x="887" y="2360"/>
                      <a:pt x="1098" y="2360"/>
                    </a:cubicBezTo>
                    <a:cubicBezTo>
                      <a:pt x="1255" y="2360"/>
                      <a:pt x="1413" y="2347"/>
                      <a:pt x="1564" y="2330"/>
                    </a:cubicBezTo>
                    <a:cubicBezTo>
                      <a:pt x="1701" y="2312"/>
                      <a:pt x="1812" y="2073"/>
                      <a:pt x="1935" y="1936"/>
                    </a:cubicBezTo>
                    <a:cubicBezTo>
                      <a:pt x="1788" y="1826"/>
                      <a:pt x="1651" y="1660"/>
                      <a:pt x="1486" y="1616"/>
                    </a:cubicBezTo>
                    <a:cubicBezTo>
                      <a:pt x="1399" y="1593"/>
                      <a:pt x="1308" y="1587"/>
                      <a:pt x="1210" y="1587"/>
                    </a:cubicBezTo>
                    <a:cubicBezTo>
                      <a:pt x="1066" y="1587"/>
                      <a:pt x="907" y="1601"/>
                      <a:pt x="729" y="1601"/>
                    </a:cubicBezTo>
                    <a:cubicBezTo>
                      <a:pt x="831" y="1143"/>
                      <a:pt x="935" y="772"/>
                      <a:pt x="981" y="400"/>
                    </a:cubicBezTo>
                    <a:cubicBezTo>
                      <a:pt x="1000" y="268"/>
                      <a:pt x="886" y="6"/>
                      <a:pt x="812" y="2"/>
                    </a:cubicBezTo>
                    <a:cubicBezTo>
                      <a:pt x="802" y="1"/>
                      <a:pt x="790" y="1"/>
                      <a:pt x="7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87" name="Google Shape;2056;p45">
                <a:extLst>
                  <a:ext uri="{FF2B5EF4-FFF2-40B4-BE49-F238E27FC236}">
                    <a16:creationId xmlns:a16="http://schemas.microsoft.com/office/drawing/2014/main" id="{5E8CE4D7-4F14-40F3-B766-D96AFD828BF7}"/>
                  </a:ext>
                </a:extLst>
              </p:cNvPr>
              <p:cNvSpPr/>
              <p:nvPr/>
            </p:nvSpPr>
            <p:spPr>
              <a:xfrm>
                <a:off x="3441845" y="516523"/>
                <a:ext cx="50130" cy="6745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2726" extrusionOk="0">
                    <a:moveTo>
                      <a:pt x="993" y="0"/>
                    </a:moveTo>
                    <a:cubicBezTo>
                      <a:pt x="719" y="0"/>
                      <a:pt x="449" y="162"/>
                      <a:pt x="303" y="479"/>
                    </a:cubicBezTo>
                    <a:cubicBezTo>
                      <a:pt x="28" y="1070"/>
                      <a:pt x="0" y="1712"/>
                      <a:pt x="326" y="2275"/>
                    </a:cubicBezTo>
                    <a:cubicBezTo>
                      <a:pt x="459" y="2509"/>
                      <a:pt x="839" y="2725"/>
                      <a:pt x="1109" y="2725"/>
                    </a:cubicBezTo>
                    <a:cubicBezTo>
                      <a:pt x="1347" y="2725"/>
                      <a:pt x="1641" y="2459"/>
                      <a:pt x="1806" y="2235"/>
                    </a:cubicBezTo>
                    <a:cubicBezTo>
                      <a:pt x="1948" y="2051"/>
                      <a:pt x="1939" y="1753"/>
                      <a:pt x="2017" y="1414"/>
                    </a:cubicBezTo>
                    <a:cubicBezTo>
                      <a:pt x="1916" y="1116"/>
                      <a:pt x="1847" y="727"/>
                      <a:pt x="1659" y="411"/>
                    </a:cubicBezTo>
                    <a:cubicBezTo>
                      <a:pt x="1495" y="135"/>
                      <a:pt x="1242" y="0"/>
                      <a:pt x="9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88" name="Google Shape;2057;p45">
                <a:extLst>
                  <a:ext uri="{FF2B5EF4-FFF2-40B4-BE49-F238E27FC236}">
                    <a16:creationId xmlns:a16="http://schemas.microsoft.com/office/drawing/2014/main" id="{1A4CC922-4412-4715-A9A0-EB33C93E02BD}"/>
                  </a:ext>
                </a:extLst>
              </p:cNvPr>
              <p:cNvSpPr/>
              <p:nvPr/>
            </p:nvSpPr>
            <p:spPr>
              <a:xfrm>
                <a:off x="3380575" y="621758"/>
                <a:ext cx="75196" cy="75554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3086" extrusionOk="0">
                    <a:moveTo>
                      <a:pt x="1189" y="0"/>
                    </a:moveTo>
                    <a:cubicBezTo>
                      <a:pt x="476" y="0"/>
                      <a:pt x="1" y="666"/>
                      <a:pt x="14" y="1655"/>
                    </a:cubicBezTo>
                    <a:cubicBezTo>
                      <a:pt x="28" y="2499"/>
                      <a:pt x="569" y="3080"/>
                      <a:pt x="1347" y="3086"/>
                    </a:cubicBezTo>
                    <a:cubicBezTo>
                      <a:pt x="2324" y="3086"/>
                      <a:pt x="2993" y="2544"/>
                      <a:pt x="2984" y="1765"/>
                    </a:cubicBezTo>
                    <a:cubicBezTo>
                      <a:pt x="2979" y="885"/>
                      <a:pt x="2104" y="19"/>
                      <a:pt x="1210" y="0"/>
                    </a:cubicBezTo>
                    <a:cubicBezTo>
                      <a:pt x="1203" y="0"/>
                      <a:pt x="1196" y="0"/>
                      <a:pt x="11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lIns="68569" tIns="68569" rIns="68569" bIns="68569" anchor="ctr"/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83" name="Google Shape;2058;p45">
              <a:extLst>
                <a:ext uri="{FF2B5EF4-FFF2-40B4-BE49-F238E27FC236}">
                  <a16:creationId xmlns:a16="http://schemas.microsoft.com/office/drawing/2014/main" id="{D5561393-1ED6-4340-BDF0-13D0BA5A5E81}"/>
                </a:ext>
              </a:extLst>
            </p:cNvPr>
            <p:cNvSpPr/>
            <p:nvPr/>
          </p:nvSpPr>
          <p:spPr>
            <a:xfrm>
              <a:off x="3192320" y="2988287"/>
              <a:ext cx="93310" cy="52341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lIns="68569" tIns="68569" rIns="68569" bIns="68569" anchor="ctr"/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5129" name="TextBox 4">
            <a:extLst>
              <a:ext uri="{FF2B5EF4-FFF2-40B4-BE49-F238E27FC236}">
                <a16:creationId xmlns:a16="http://schemas.microsoft.com/office/drawing/2014/main" id="{136D375B-A740-4F0B-BAC4-ECBD08DE8B23}"/>
              </a:ext>
            </a:extLst>
          </p:cNvPr>
          <p:cNvSpPr txBox="1">
            <a:spLocks noChangeArrowheads="1"/>
          </p:cNvSpPr>
          <p:nvPr/>
        </p:nvSpPr>
        <p:spPr bwMode="auto">
          <a:xfrm rot="-536089">
            <a:off x="3124200" y="2932113"/>
            <a:ext cx="5461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 học đúng tư thế.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trung nghe giảng, làm bài và ghi chép bài đầy đủ.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 camera và tắt mic trong buổi học. ( </a:t>
            </a:r>
            <a:r>
              <a:rPr lang="vi-VN" altLang="en-US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 chỉ bật khi giáo viên mời phát biểu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>
            <a:extLst>
              <a:ext uri="{FF2B5EF4-FFF2-40B4-BE49-F238E27FC236}">
                <a16:creationId xmlns:a16="http://schemas.microsoft.com/office/drawing/2014/main" id="{DFB24683-1107-4088-B6C5-B0E3221B7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190B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Hãy chuyển các hỗn số sau thành phân số.</a:t>
            </a:r>
          </a:p>
        </p:txBody>
      </p:sp>
      <p:graphicFrame>
        <p:nvGraphicFramePr>
          <p:cNvPr id="187400" name="Object 8">
            <a:extLst>
              <a:ext uri="{FF2B5EF4-FFF2-40B4-BE49-F238E27FC236}">
                <a16:creationId xmlns:a16="http://schemas.microsoft.com/office/drawing/2014/main" id="{2F5366A9-14BD-4574-A557-E1F34C0621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1905000"/>
          <a:ext cx="4572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05000"/>
                        <a:ext cx="45720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Text Box 9">
            <a:extLst>
              <a:ext uri="{FF2B5EF4-FFF2-40B4-BE49-F238E27FC236}">
                <a16:creationId xmlns:a16="http://schemas.microsoft.com/office/drawing/2014/main" id="{F25A1AE5-9DEB-48FC-B042-01539037F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0100" y="16002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4DDBA0C1-F414-4874-819A-D5D9B4C95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825" y="40195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 b="1">
              <a:latin typeface="Times New Roman" panose="02020603050405020304" pitchFamily="18" charset="0"/>
            </a:endParaRPr>
          </a:p>
        </p:txBody>
      </p:sp>
      <p:graphicFrame>
        <p:nvGraphicFramePr>
          <p:cNvPr id="187403" name="Object 11">
            <a:extLst>
              <a:ext uri="{FF2B5EF4-FFF2-40B4-BE49-F238E27FC236}">
                <a16:creationId xmlns:a16="http://schemas.microsoft.com/office/drawing/2014/main" id="{086078C0-060E-4FE1-82A9-62F651B887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1905000"/>
          <a:ext cx="19050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7" imgW="469696" imgH="393529" progId="Equation.3">
                  <p:embed/>
                </p:oleObj>
              </mc:Choice>
              <mc:Fallback>
                <p:oleObj name="Equation" r:id="rId7" imgW="469696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05000"/>
                        <a:ext cx="19050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Text Box 12">
            <a:extLst>
              <a:ext uri="{FF2B5EF4-FFF2-40B4-BE49-F238E27FC236}">
                <a16:creationId xmlns:a16="http://schemas.microsoft.com/office/drawing/2014/main" id="{C75971C5-FE53-48A9-8E77-09879C4C8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1600200"/>
            <a:ext cx="549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87406" name="Object 14">
            <a:extLst>
              <a:ext uri="{FF2B5EF4-FFF2-40B4-BE49-F238E27FC236}">
                <a16:creationId xmlns:a16="http://schemas.microsoft.com/office/drawing/2014/main" id="{49CC08B5-DDF4-4B36-B55E-58B385D0E4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1905000"/>
          <a:ext cx="914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9" imgW="203112" imgH="393529" progId="Equation.3">
                  <p:embed/>
                </p:oleObj>
              </mc:Choice>
              <mc:Fallback>
                <p:oleObj name="Equation" r:id="rId9" imgW="203112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905000"/>
                        <a:ext cx="914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>
            <a:extLst>
              <a:ext uri="{FF2B5EF4-FFF2-40B4-BE49-F238E27FC236}">
                <a16:creationId xmlns:a16="http://schemas.microsoft.com/office/drawing/2014/main" id="{0413F914-E85A-470F-85CD-99345EF1A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088" y="3779838"/>
            <a:ext cx="595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</a:p>
        </p:txBody>
      </p:sp>
      <p:graphicFrame>
        <p:nvGraphicFramePr>
          <p:cNvPr id="187408" name="Object 16">
            <a:extLst>
              <a:ext uri="{FF2B5EF4-FFF2-40B4-BE49-F238E27FC236}">
                <a16:creationId xmlns:a16="http://schemas.microsoft.com/office/drawing/2014/main" id="{CE65E1DD-B1D4-4F2E-88A2-D3E89B3829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55875" y="3425825"/>
          <a:ext cx="4683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425825"/>
                        <a:ext cx="4683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9" name="Text Box 17">
            <a:extLst>
              <a:ext uri="{FF2B5EF4-FFF2-40B4-BE49-F238E27FC236}">
                <a16:creationId xmlns:a16="http://schemas.microsoft.com/office/drawing/2014/main" id="{489B2105-CFF7-4FA5-8812-139FF76F2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265363"/>
            <a:ext cx="7429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</a:rPr>
              <a:t> </a:t>
            </a:r>
            <a:r>
              <a:rPr lang="en-US" altLang="en-US" sz="35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87410" name="Text Box 18">
            <a:extLst>
              <a:ext uri="{FF2B5EF4-FFF2-40B4-BE49-F238E27FC236}">
                <a16:creationId xmlns:a16="http://schemas.microsoft.com/office/drawing/2014/main" id="{03324110-004D-44ED-A84A-B13840924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3713163"/>
            <a:ext cx="8064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87411" name="Text Box 19">
            <a:extLst>
              <a:ext uri="{FF2B5EF4-FFF2-40B4-BE49-F238E27FC236}">
                <a16:creationId xmlns:a16="http://schemas.microsoft.com/office/drawing/2014/main" id="{E2F5BEC8-45FD-43EB-AF8E-A3760FEB1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325" y="3097213"/>
            <a:ext cx="904875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latin typeface="Times New Roman" panose="02020603050405020304" pitchFamily="18" charset="0"/>
              </a:rPr>
              <a:t>= </a:t>
            </a:r>
          </a:p>
        </p:txBody>
      </p:sp>
      <p:sp>
        <p:nvSpPr>
          <p:cNvPr id="6158" name="Text Box 20">
            <a:extLst>
              <a:ext uri="{FF2B5EF4-FFF2-40B4-BE49-F238E27FC236}">
                <a16:creationId xmlns:a16="http://schemas.microsoft.com/office/drawing/2014/main" id="{31CE39DF-358D-4F0D-B286-3D6353706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4724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 b="1">
              <a:latin typeface="Times New Roman" panose="02020603050405020304" pitchFamily="18" charset="0"/>
            </a:endParaRPr>
          </a:p>
        </p:txBody>
      </p:sp>
      <p:graphicFrame>
        <p:nvGraphicFramePr>
          <p:cNvPr id="187413" name="Object 21">
            <a:extLst>
              <a:ext uri="{FF2B5EF4-FFF2-40B4-BE49-F238E27FC236}">
                <a16:creationId xmlns:a16="http://schemas.microsoft.com/office/drawing/2014/main" id="{82510F6E-3D8A-41F9-98DE-CA937D5E77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7150" y="3416300"/>
          <a:ext cx="16192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3" imgW="507780" imgH="393529" progId="Equation.3">
                  <p:embed/>
                </p:oleObj>
              </mc:Choice>
              <mc:Fallback>
                <p:oleObj name="Equation" r:id="rId13" imgW="507780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3416300"/>
                        <a:ext cx="161925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14" name="Text Box 22">
            <a:extLst>
              <a:ext uri="{FF2B5EF4-FFF2-40B4-BE49-F238E27FC236}">
                <a16:creationId xmlns:a16="http://schemas.microsoft.com/office/drawing/2014/main" id="{668C90B4-A12F-43E3-B88F-81D677469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325" y="30353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161" name="Text Box 23">
            <a:extLst>
              <a:ext uri="{FF2B5EF4-FFF2-40B4-BE49-F238E27FC236}">
                <a16:creationId xmlns:a16="http://schemas.microsoft.com/office/drawing/2014/main" id="{75D6AC95-F5CF-4697-9557-860B567AE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025" y="37338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 b="1">
              <a:latin typeface="Times New Roman" panose="02020603050405020304" pitchFamily="18" charset="0"/>
            </a:endParaRPr>
          </a:p>
        </p:txBody>
      </p:sp>
      <p:graphicFrame>
        <p:nvGraphicFramePr>
          <p:cNvPr id="187416" name="Object 24">
            <a:extLst>
              <a:ext uri="{FF2B5EF4-FFF2-40B4-BE49-F238E27FC236}">
                <a16:creationId xmlns:a16="http://schemas.microsoft.com/office/drawing/2014/main" id="{8CE58CF3-C37A-41A2-B41A-3080BBDA91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0100" y="3352800"/>
          <a:ext cx="596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5" imgW="228501" imgH="393529" progId="Equation.3">
                  <p:embed/>
                </p:oleObj>
              </mc:Choice>
              <mc:Fallback>
                <p:oleObj name="Equation" r:id="rId15" imgW="228501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3352800"/>
                        <a:ext cx="596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Text Box 20">
            <a:extLst>
              <a:ext uri="{FF2B5EF4-FFF2-40B4-BE49-F238E27FC236}">
                <a16:creationId xmlns:a16="http://schemas.microsoft.com/office/drawing/2014/main" id="{CA2A9674-1860-42B4-829C-6D7D0FAC4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622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p:sp>
        <p:nvSpPr>
          <p:cNvPr id="39959" name="WordArt 23">
            <a:extLst>
              <a:ext uri="{FF2B5EF4-FFF2-40B4-BE49-F238E27FC236}">
                <a16:creationId xmlns:a16="http://schemas.microsoft.com/office/drawing/2014/main" id="{803BCA06-9B8A-437A-A9D5-0CD8EF8352E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71800" y="457200"/>
            <a:ext cx="2819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CŨ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FF90B6-8CD1-4DE6-902F-0C89F6C71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16488"/>
            <a:ext cx="8283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chuyển một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 số thành phân số</a:t>
            </a: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làm như thế nào?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2FCD03-03D6-4A31-B99E-D1D18850F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00675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chuyển một hỗn số thành phân số t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lấy phần nguyên nhân với mẫu số rồi cộng với tử số làm tử số và giữ nguyên mẫu số.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87401" grpId="0"/>
      <p:bldP spid="187404" grpId="0"/>
      <p:bldP spid="187407" grpId="0"/>
      <p:bldP spid="187409" grpId="0"/>
      <p:bldP spid="187410" grpId="0"/>
      <p:bldP spid="187411" grpId="0"/>
      <p:bldP spid="187414" grpId="0"/>
      <p:bldP spid="39956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>
            <a:extLst>
              <a:ext uri="{FF2B5EF4-FFF2-40B4-BE49-F238E27FC236}">
                <a16:creationId xmlns:a16="http://schemas.microsoft.com/office/drawing/2014/main" id="{540374DF-453B-4E3C-84ED-4E6E07521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76200"/>
            <a:ext cx="88392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2">
            <a:extLst>
              <a:ext uri="{FF2B5EF4-FFF2-40B4-BE49-F238E27FC236}">
                <a16:creationId xmlns:a16="http://schemas.microsoft.com/office/drawing/2014/main" id="{0034B493-D0C5-4195-9A14-E74739F4F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30400"/>
            <a:ext cx="8458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5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vi-VN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vi-VN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lang="en-US" altLang="en-US" sz="4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– </a:t>
            </a:r>
            <a:r>
              <a:rPr lang="vi-VN" altLang="en-US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16)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C86EA06A-C5B1-4838-BBB3-1B1DC0D99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363663"/>
            <a:ext cx="4656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ngày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9 năm 2021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AC7C44C1-1A55-402D-AE13-F143A3EC5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9">
            <a:extLst>
              <a:ext uri="{FF2B5EF4-FFF2-40B4-BE49-F238E27FC236}">
                <a16:creationId xmlns:a16="http://schemas.microsoft.com/office/drawing/2014/main" id="{64DAFA78-CDBE-436B-A720-2BBBA339F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143000"/>
            <a:ext cx="5257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44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bài học</a:t>
            </a:r>
            <a:endParaRPr lang="en-US" altLang="en-US" sz="44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TextBox 17">
            <a:extLst>
              <a:ext uri="{FF2B5EF4-FFF2-40B4-BE49-F238E27FC236}">
                <a16:creationId xmlns:a16="http://schemas.microsoft.com/office/drawing/2014/main" id="{665D9CF8-8310-4A08-9453-D4F1650A3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7162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3317" name="TextBox 18">
            <a:extLst>
              <a:ext uri="{FF2B5EF4-FFF2-40B4-BE49-F238E27FC236}">
                <a16:creationId xmlns:a16="http://schemas.microsoft.com/office/drawing/2014/main" id="{04C36D33-7BC8-4CA9-805E-F5ED567B1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133600"/>
            <a:ext cx="7086600" cy="3324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0F496F"/>
                </a:solidFill>
                <a:latin typeface="Century Gothic" panose="020B0502020202020204" pitchFamily="34" charset="0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>
                <a:solidFill>
                  <a:srgbClr val="0F496F"/>
                </a:solidFill>
                <a:latin typeface="Century Gothic" panose="020B0502020202020204" pitchFamily="34" charset="0"/>
              </a:defRPr>
            </a:lvl2pPr>
            <a:lvl3pPr marL="1143000" indent="-228600" defTabSz="4572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0F496F"/>
                </a:solidFill>
                <a:latin typeface="Century Gothic" panose="020B0502020202020204" pitchFamily="34" charset="0"/>
              </a:defRPr>
            </a:lvl3pPr>
            <a:lvl4pPr marL="1600200" indent="-228600" defTabSz="4572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4pPr>
            <a:lvl5pPr marL="2057400" indent="-228600" defTabSz="4572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>
                <a:solidFill>
                  <a:srgbClr val="0F496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vi-VN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</a:t>
            </a:r>
            <a:r>
              <a:rPr lang="en-US" altLang="en-US" sz="3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961146FE-4024-43B7-AE71-D3E0A503F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200"/>
            <a:ext cx="9144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1">
            <a:extLst>
              <a:ext uri="{FF2B5EF4-FFF2-40B4-BE49-F238E27FC236}">
                <a16:creationId xmlns:a16="http://schemas.microsoft.com/office/drawing/2014/main" id="{380A5F12-18D0-4186-9735-CDD6714B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93888"/>
            <a:ext cx="46482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4">
            <a:extLst>
              <a:ext uri="{FF2B5EF4-FFF2-40B4-BE49-F238E27FC236}">
                <a16:creationId xmlns:a16="http://schemas.microsoft.com/office/drawing/2014/main" id="{9D8CA33E-E625-47F2-BD15-48964863E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392488"/>
            <a:ext cx="6248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1,2,4,5 làm vào vở.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 làm vào sách giáo khoa.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">
            <a:extLst>
              <a:ext uri="{FF2B5EF4-FFF2-40B4-BE49-F238E27FC236}">
                <a16:creationId xmlns:a16="http://schemas.microsoft.com/office/drawing/2014/main" id="{D267F4F1-758B-48D9-B121-85517961C36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471613"/>
            <a:ext cx="1944688" cy="730250"/>
            <a:chOff x="802" y="1036"/>
            <a:chExt cx="1060" cy="460"/>
          </a:xfrm>
        </p:grpSpPr>
        <p:grpSp>
          <p:nvGrpSpPr>
            <p:cNvPr id="11356" name="Group 4">
              <a:extLst>
                <a:ext uri="{FF2B5EF4-FFF2-40B4-BE49-F238E27FC236}">
                  <a16:creationId xmlns:a16="http://schemas.microsoft.com/office/drawing/2014/main" id="{1D94D356-C362-492B-BEE8-E70C003511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63" name="Text Box 5">
                <a:extLst>
                  <a:ext uri="{FF2B5EF4-FFF2-40B4-BE49-F238E27FC236}">
                    <a16:creationId xmlns:a16="http://schemas.microsoft.com/office/drawing/2014/main" id="{2B5EAC90-5C68-423F-A593-C05113F0A3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1364" name="Line 6">
                <a:extLst>
                  <a:ext uri="{FF2B5EF4-FFF2-40B4-BE49-F238E27FC236}">
                    <a16:creationId xmlns:a16="http://schemas.microsoft.com/office/drawing/2014/main" id="{71A8265F-7858-49E4-93CC-05C6938513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93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5" name="Text Box 7">
                <a:extLst>
                  <a:ext uri="{FF2B5EF4-FFF2-40B4-BE49-F238E27FC236}">
                    <a16:creationId xmlns:a16="http://schemas.microsoft.com/office/drawing/2014/main" id="{12D05858-8F68-4FA0-B39E-1A83354856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</p:grpSp>
        <p:grpSp>
          <p:nvGrpSpPr>
            <p:cNvPr id="11357" name="Group 8">
              <a:extLst>
                <a:ext uri="{FF2B5EF4-FFF2-40B4-BE49-F238E27FC236}">
                  <a16:creationId xmlns:a16="http://schemas.microsoft.com/office/drawing/2014/main" id="{223C306A-D95A-4450-B1C0-E245550EEC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36"/>
              <a:ext cx="250" cy="460"/>
              <a:chOff x="1678" y="1182"/>
              <a:chExt cx="250" cy="460"/>
            </a:xfrm>
          </p:grpSpPr>
          <p:sp>
            <p:nvSpPr>
              <p:cNvPr id="11360" name="Text Box 9">
                <a:extLst>
                  <a:ext uri="{FF2B5EF4-FFF2-40B4-BE49-F238E27FC236}">
                    <a16:creationId xmlns:a16="http://schemas.microsoft.com/office/drawing/2014/main" id="{F7B1D886-7A15-4B06-953A-13B3F9D554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11361" name="Line 10">
                <a:extLst>
                  <a:ext uri="{FF2B5EF4-FFF2-40B4-BE49-F238E27FC236}">
                    <a16:creationId xmlns:a16="http://schemas.microsoft.com/office/drawing/2014/main" id="{B6575C5A-028F-43D5-AAAA-E095A0A9B6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8" y="143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2" name="Text Box 11">
                <a:extLst>
                  <a:ext uri="{FF2B5EF4-FFF2-40B4-BE49-F238E27FC236}">
                    <a16:creationId xmlns:a16="http://schemas.microsoft.com/office/drawing/2014/main" id="{BF6410B6-FC52-49F2-A670-02FE551CA7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1358" name="Text Box 12">
              <a:extLst>
                <a:ext uri="{FF2B5EF4-FFF2-40B4-BE49-F238E27FC236}">
                  <a16:creationId xmlns:a16="http://schemas.microsoft.com/office/drawing/2014/main" id="{B650D44C-544F-41FB-89A3-A5EEBC5DF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49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1359" name="Text Box 13">
              <a:extLst>
                <a:ext uri="{FF2B5EF4-FFF2-40B4-BE49-F238E27FC236}">
                  <a16:creationId xmlns:a16="http://schemas.microsoft.com/office/drawing/2014/main" id="{9E37570A-0FE0-4806-B279-46DCC6BDA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a)</a:t>
              </a:r>
            </a:p>
          </p:txBody>
        </p:sp>
      </p:grpSp>
      <p:sp>
        <p:nvSpPr>
          <p:cNvPr id="11267" name="Rectangle 2" descr="Green marble">
            <a:extLst>
              <a:ext uri="{FF2B5EF4-FFF2-40B4-BE49-F238E27FC236}">
                <a16:creationId xmlns:a16="http://schemas.microsoft.com/office/drawing/2014/main" id="{2EF80C5A-225F-4EBE-AB24-6F7AA5D6B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2388" y="1027113"/>
            <a:ext cx="8305801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Bài 1: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0F155790-48F9-4BF7-ADE0-2C78AC41CBEA}"/>
              </a:ext>
            </a:extLst>
          </p:cNvPr>
          <p:cNvGrpSpPr>
            <a:grpSpLocks/>
          </p:cNvGrpSpPr>
          <p:nvPr/>
        </p:nvGrpSpPr>
        <p:grpSpPr bwMode="auto">
          <a:xfrm>
            <a:off x="2257425" y="1447800"/>
            <a:ext cx="2009775" cy="746125"/>
            <a:chOff x="860" y="1036"/>
            <a:chExt cx="983" cy="470"/>
          </a:xfrm>
        </p:grpSpPr>
        <p:grpSp>
          <p:nvGrpSpPr>
            <p:cNvPr id="11346" name="Group 4">
              <a:extLst>
                <a:ext uri="{FF2B5EF4-FFF2-40B4-BE49-F238E27FC236}">
                  <a16:creationId xmlns:a16="http://schemas.microsoft.com/office/drawing/2014/main" id="{068AE4B2-EE0A-4D0D-9F04-09EADC79C1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53" name="Text Box 5">
                <a:extLst>
                  <a:ext uri="{FF2B5EF4-FFF2-40B4-BE49-F238E27FC236}">
                    <a16:creationId xmlns:a16="http://schemas.microsoft.com/office/drawing/2014/main" id="{48FF24D9-E1EE-496C-B299-E36D12B783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70</a:t>
                </a:r>
              </a:p>
            </p:txBody>
          </p:sp>
          <p:sp>
            <p:nvSpPr>
              <p:cNvPr id="11354" name="Line 6">
                <a:extLst>
                  <a:ext uri="{FF2B5EF4-FFF2-40B4-BE49-F238E27FC236}">
                    <a16:creationId xmlns:a16="http://schemas.microsoft.com/office/drawing/2014/main" id="{BEB06B0A-24CE-419B-BA6F-29B27501C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93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5" name="Text Box 7">
                <a:extLst>
                  <a:ext uri="{FF2B5EF4-FFF2-40B4-BE49-F238E27FC236}">
                    <a16:creationId xmlns:a16="http://schemas.microsoft.com/office/drawing/2014/main" id="{FD46A0A5-DCE7-4B36-86F5-C3DAF0D202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90</a:t>
                </a:r>
              </a:p>
            </p:txBody>
          </p:sp>
        </p:grpSp>
        <p:grpSp>
          <p:nvGrpSpPr>
            <p:cNvPr id="11347" name="Group 8">
              <a:extLst>
                <a:ext uri="{FF2B5EF4-FFF2-40B4-BE49-F238E27FC236}">
                  <a16:creationId xmlns:a16="http://schemas.microsoft.com/office/drawing/2014/main" id="{9B0180B3-732A-4D1D-8034-1AB8BF985A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5" y="1036"/>
              <a:ext cx="238" cy="470"/>
              <a:chOff x="1671" y="1182"/>
              <a:chExt cx="238" cy="470"/>
            </a:xfrm>
          </p:grpSpPr>
          <p:sp>
            <p:nvSpPr>
              <p:cNvPr id="11350" name="Text Box 9">
                <a:extLst>
                  <a:ext uri="{FF2B5EF4-FFF2-40B4-BE49-F238E27FC236}">
                    <a16:creationId xmlns:a16="http://schemas.microsoft.com/office/drawing/2014/main" id="{DABFF75F-A00E-43F0-92B1-3FE5E5E91B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81</a:t>
                </a:r>
              </a:p>
            </p:txBody>
          </p:sp>
          <p:sp>
            <p:nvSpPr>
              <p:cNvPr id="11351" name="Line 10">
                <a:extLst>
                  <a:ext uri="{FF2B5EF4-FFF2-40B4-BE49-F238E27FC236}">
                    <a16:creationId xmlns:a16="http://schemas.microsoft.com/office/drawing/2014/main" id="{AFB46114-1CB0-498A-8C87-70E89C35C2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2" name="Text Box 11">
                <a:extLst>
                  <a:ext uri="{FF2B5EF4-FFF2-40B4-BE49-F238E27FC236}">
                    <a16:creationId xmlns:a16="http://schemas.microsoft.com/office/drawing/2014/main" id="{240AAB0D-82AB-4F34-BD12-F9BE03A4D0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1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90</a:t>
                </a:r>
              </a:p>
            </p:txBody>
          </p:sp>
        </p:grpSp>
        <p:sp>
          <p:nvSpPr>
            <p:cNvPr id="11348" name="Text Box 12">
              <a:extLst>
                <a:ext uri="{FF2B5EF4-FFF2-40B4-BE49-F238E27FC236}">
                  <a16:creationId xmlns:a16="http://schemas.microsoft.com/office/drawing/2014/main" id="{3028B6CB-B009-4127-B73B-9C6B8D289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1349" name="Text Box 12">
              <a:extLst>
                <a:ext uri="{FF2B5EF4-FFF2-40B4-BE49-F238E27FC236}">
                  <a16:creationId xmlns:a16="http://schemas.microsoft.com/office/drawing/2014/main" id="{AA1AD711-FAAD-4FF2-9A25-8D9ECE233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59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8" name="Group 3">
            <a:extLst>
              <a:ext uri="{FF2B5EF4-FFF2-40B4-BE49-F238E27FC236}">
                <a16:creationId xmlns:a16="http://schemas.microsoft.com/office/drawing/2014/main" id="{15E2A0FC-6056-4674-BB79-DB5565E93916}"/>
              </a:ext>
            </a:extLst>
          </p:cNvPr>
          <p:cNvGrpSpPr>
            <a:grpSpLocks/>
          </p:cNvGrpSpPr>
          <p:nvPr/>
        </p:nvGrpSpPr>
        <p:grpSpPr bwMode="auto">
          <a:xfrm>
            <a:off x="4208463" y="1371600"/>
            <a:ext cx="947737" cy="854075"/>
            <a:chOff x="1767" y="1036"/>
            <a:chExt cx="434" cy="538"/>
          </a:xfrm>
        </p:grpSpPr>
        <p:grpSp>
          <p:nvGrpSpPr>
            <p:cNvPr id="11342" name="Group 4">
              <a:extLst>
                <a:ext uri="{FF2B5EF4-FFF2-40B4-BE49-F238E27FC236}">
                  <a16:creationId xmlns:a16="http://schemas.microsoft.com/office/drawing/2014/main" id="{BBBD4547-D6F1-4D80-B863-5910ECF2E4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1" y="1036"/>
              <a:ext cx="260" cy="538"/>
              <a:chOff x="1935" y="1136"/>
              <a:chExt cx="260" cy="538"/>
            </a:xfrm>
          </p:grpSpPr>
          <p:sp>
            <p:nvSpPr>
              <p:cNvPr id="11344" name="Text Box 5">
                <a:extLst>
                  <a:ext uri="{FF2B5EF4-FFF2-40B4-BE49-F238E27FC236}">
                    <a16:creationId xmlns:a16="http://schemas.microsoft.com/office/drawing/2014/main" id="{6D727E1A-B0B8-42A9-B9D6-48F565FC52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15</a:t>
                </a: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345" name="Text Box 7">
                <a:extLst>
                  <a:ext uri="{FF2B5EF4-FFF2-40B4-BE49-F238E27FC236}">
                    <a16:creationId xmlns:a16="http://schemas.microsoft.com/office/drawing/2014/main" id="{506DEA09-0317-4DE9-957F-4BB27220EF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90</a:t>
                </a:r>
                <a:endPara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1343" name="Text Box 12">
              <a:extLst>
                <a:ext uri="{FF2B5EF4-FFF2-40B4-BE49-F238E27FC236}">
                  <a16:creationId xmlns:a16="http://schemas.microsoft.com/office/drawing/2014/main" id="{597FB822-FF87-487E-B64E-F6324F208B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" y="117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547881E8-A80C-46EF-AE25-7BB268AFE4C8}"/>
              </a:ext>
            </a:extLst>
          </p:cNvPr>
          <p:cNvCxnSpPr/>
          <p:nvPr/>
        </p:nvCxnSpPr>
        <p:spPr>
          <a:xfrm>
            <a:off x="4643438" y="1833563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1" name="Group 3">
            <a:extLst>
              <a:ext uri="{FF2B5EF4-FFF2-40B4-BE49-F238E27FC236}">
                <a16:creationId xmlns:a16="http://schemas.microsoft.com/office/drawing/2014/main" id="{AB47D36A-1C06-46CE-9C0D-1072B9A56422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2241550"/>
            <a:ext cx="1863725" cy="730250"/>
            <a:chOff x="854" y="1036"/>
            <a:chExt cx="989" cy="460"/>
          </a:xfrm>
        </p:grpSpPr>
        <p:grpSp>
          <p:nvGrpSpPr>
            <p:cNvPr id="11332" name="Group 4">
              <a:extLst>
                <a:ext uri="{FF2B5EF4-FFF2-40B4-BE49-F238E27FC236}">
                  <a16:creationId xmlns:a16="http://schemas.microsoft.com/office/drawing/2014/main" id="{0E1C494D-94FD-4346-A486-5D4A45A195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39" name="Text Box 5">
                <a:extLst>
                  <a:ext uri="{FF2B5EF4-FFF2-40B4-BE49-F238E27FC236}">
                    <a16:creationId xmlns:a16="http://schemas.microsoft.com/office/drawing/2014/main" id="{22D0ABDF-449E-4A4F-BCCC-19D7445075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340" name="Line 6">
                <a:extLst>
                  <a:ext uri="{FF2B5EF4-FFF2-40B4-BE49-F238E27FC236}">
                    <a16:creationId xmlns:a16="http://schemas.microsoft.com/office/drawing/2014/main" id="{A1102D9B-696B-41F0-8EF7-74025219CA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93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1" name="Text Box 7">
                <a:extLst>
                  <a:ext uri="{FF2B5EF4-FFF2-40B4-BE49-F238E27FC236}">
                    <a16:creationId xmlns:a16="http://schemas.microsoft.com/office/drawing/2014/main" id="{4E25C89F-05C9-4474-8189-CB0C9F0BFB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11333" name="Group 8">
              <a:extLst>
                <a:ext uri="{FF2B5EF4-FFF2-40B4-BE49-F238E27FC236}">
                  <a16:creationId xmlns:a16="http://schemas.microsoft.com/office/drawing/2014/main" id="{FCD19998-95E2-4D15-85A5-5AF544E45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36" name="Text Box 9">
                <a:extLst>
                  <a:ext uri="{FF2B5EF4-FFF2-40B4-BE49-F238E27FC236}">
                    <a16:creationId xmlns:a16="http://schemas.microsoft.com/office/drawing/2014/main" id="{61D8189D-6D58-4BDC-9997-C8909D27BA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1337" name="Line 10">
                <a:extLst>
                  <a:ext uri="{FF2B5EF4-FFF2-40B4-BE49-F238E27FC236}">
                    <a16:creationId xmlns:a16="http://schemas.microsoft.com/office/drawing/2014/main" id="{BB1D8399-07A8-4BA1-80CB-CB50FA4D00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38" name="Text Box 11">
                <a:extLst>
                  <a:ext uri="{FF2B5EF4-FFF2-40B4-BE49-F238E27FC236}">
                    <a16:creationId xmlns:a16="http://schemas.microsoft.com/office/drawing/2014/main" id="{DDC04F30-DC25-4159-9694-FB4A74AC0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sp>
          <p:nvSpPr>
            <p:cNvPr id="11334" name="Text Box 12">
              <a:extLst>
                <a:ext uri="{FF2B5EF4-FFF2-40B4-BE49-F238E27FC236}">
                  <a16:creationId xmlns:a16="http://schemas.microsoft.com/office/drawing/2014/main" id="{6F31BCBD-5E2F-447A-BB72-35515854E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58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1335" name="Text Box 13">
              <a:extLst>
                <a:ext uri="{FF2B5EF4-FFF2-40B4-BE49-F238E27FC236}">
                  <a16:creationId xmlns:a16="http://schemas.microsoft.com/office/drawing/2014/main" id="{13A6FBB8-9D4E-494B-B5AE-C3F0D2057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b)</a:t>
              </a:r>
            </a:p>
          </p:txBody>
        </p:sp>
      </p:grpSp>
      <p:grpSp>
        <p:nvGrpSpPr>
          <p:cNvPr id="13" name="Group 3">
            <a:extLst>
              <a:ext uri="{FF2B5EF4-FFF2-40B4-BE49-F238E27FC236}">
                <a16:creationId xmlns:a16="http://schemas.microsoft.com/office/drawing/2014/main" id="{7BBA3476-5402-47A5-BB55-BCC5CD463984}"/>
              </a:ext>
            </a:extLst>
          </p:cNvPr>
          <p:cNvGrpSpPr>
            <a:grpSpLocks/>
          </p:cNvGrpSpPr>
          <p:nvPr/>
        </p:nvGrpSpPr>
        <p:grpSpPr bwMode="auto">
          <a:xfrm>
            <a:off x="2220913" y="2222500"/>
            <a:ext cx="2057400" cy="746125"/>
            <a:chOff x="860" y="1036"/>
            <a:chExt cx="1006" cy="470"/>
          </a:xfrm>
        </p:grpSpPr>
        <p:grpSp>
          <p:nvGrpSpPr>
            <p:cNvPr id="11322" name="Group 4">
              <a:extLst>
                <a:ext uri="{FF2B5EF4-FFF2-40B4-BE49-F238E27FC236}">
                  <a16:creationId xmlns:a16="http://schemas.microsoft.com/office/drawing/2014/main" id="{83FA95BF-ACFA-4D34-A15C-2AF031E110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29" name="Text Box 5">
                <a:extLst>
                  <a:ext uri="{FF2B5EF4-FFF2-40B4-BE49-F238E27FC236}">
                    <a16:creationId xmlns:a16="http://schemas.microsoft.com/office/drawing/2014/main" id="{6F74052D-2FEF-49C7-BBB4-348874F8FB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20</a:t>
                </a:r>
              </a:p>
            </p:txBody>
          </p:sp>
          <p:sp>
            <p:nvSpPr>
              <p:cNvPr id="11330" name="Line 6">
                <a:extLst>
                  <a:ext uri="{FF2B5EF4-FFF2-40B4-BE49-F238E27FC236}">
                    <a16:creationId xmlns:a16="http://schemas.microsoft.com/office/drawing/2014/main" id="{A6EB05C7-38F0-4A9F-ADA0-3B99B39B09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84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31" name="Text Box 7">
                <a:extLst>
                  <a:ext uri="{FF2B5EF4-FFF2-40B4-BE49-F238E27FC236}">
                    <a16:creationId xmlns:a16="http://schemas.microsoft.com/office/drawing/2014/main" id="{2F7F35BC-9A0F-4339-B172-BCDB5EF5C7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24</a:t>
                </a:r>
              </a:p>
            </p:txBody>
          </p:sp>
        </p:grpSp>
        <p:grpSp>
          <p:nvGrpSpPr>
            <p:cNvPr id="11323" name="Group 8">
              <a:extLst>
                <a:ext uri="{FF2B5EF4-FFF2-40B4-BE49-F238E27FC236}">
                  <a16:creationId xmlns:a16="http://schemas.microsoft.com/office/drawing/2014/main" id="{B1AE9D93-C966-4F95-912B-5209FEBD70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4" y="1036"/>
              <a:ext cx="232" cy="470"/>
              <a:chOff x="1700" y="1182"/>
              <a:chExt cx="232" cy="470"/>
            </a:xfrm>
          </p:grpSpPr>
          <p:sp>
            <p:nvSpPr>
              <p:cNvPr id="11326" name="Text Box 9">
                <a:extLst>
                  <a:ext uri="{FF2B5EF4-FFF2-40B4-BE49-F238E27FC236}">
                    <a16:creationId xmlns:a16="http://schemas.microsoft.com/office/drawing/2014/main" id="{8D9110D7-3354-401F-A7E9-35BAD2E139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21</a:t>
                </a:r>
              </a:p>
            </p:txBody>
          </p:sp>
          <p:sp>
            <p:nvSpPr>
              <p:cNvPr id="11327" name="Line 10">
                <a:extLst>
                  <a:ext uri="{FF2B5EF4-FFF2-40B4-BE49-F238E27FC236}">
                    <a16:creationId xmlns:a16="http://schemas.microsoft.com/office/drawing/2014/main" id="{38585255-61A2-4DF7-9B8D-59F4765CD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0" y="1439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28" name="Text Box 11">
                <a:extLst>
                  <a:ext uri="{FF2B5EF4-FFF2-40B4-BE49-F238E27FC236}">
                    <a16:creationId xmlns:a16="http://schemas.microsoft.com/office/drawing/2014/main" id="{2A756533-6831-447D-8774-6B54BC2A17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24</a:t>
                </a:r>
              </a:p>
            </p:txBody>
          </p:sp>
        </p:grpSp>
        <p:sp>
          <p:nvSpPr>
            <p:cNvPr id="11324" name="Text Box 12">
              <a:extLst>
                <a:ext uri="{FF2B5EF4-FFF2-40B4-BE49-F238E27FC236}">
                  <a16:creationId xmlns:a16="http://schemas.microsoft.com/office/drawing/2014/main" id="{67BCFFA6-012B-4EF5-BDBD-898D84521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49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1325" name="Text Box 12">
              <a:extLst>
                <a:ext uri="{FF2B5EF4-FFF2-40B4-BE49-F238E27FC236}">
                  <a16:creationId xmlns:a16="http://schemas.microsoft.com/office/drawing/2014/main" id="{B0C17A63-CD1E-4DB0-BC55-CD565273A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16" name="Group 3">
            <a:extLst>
              <a:ext uri="{FF2B5EF4-FFF2-40B4-BE49-F238E27FC236}">
                <a16:creationId xmlns:a16="http://schemas.microsoft.com/office/drawing/2014/main" id="{13D2124B-6F86-4F3A-874C-4CE490A3D56B}"/>
              </a:ext>
            </a:extLst>
          </p:cNvPr>
          <p:cNvGrpSpPr>
            <a:grpSpLocks/>
          </p:cNvGrpSpPr>
          <p:nvPr/>
        </p:nvGrpSpPr>
        <p:grpSpPr bwMode="auto">
          <a:xfrm>
            <a:off x="4335463" y="2160588"/>
            <a:ext cx="922337" cy="854075"/>
            <a:chOff x="2176" y="1024"/>
            <a:chExt cx="400" cy="538"/>
          </a:xfrm>
        </p:grpSpPr>
        <p:grpSp>
          <p:nvGrpSpPr>
            <p:cNvPr id="11318" name="Group 4">
              <a:extLst>
                <a:ext uri="{FF2B5EF4-FFF2-40B4-BE49-F238E27FC236}">
                  <a16:creationId xmlns:a16="http://schemas.microsoft.com/office/drawing/2014/main" id="{D6A7D09C-D062-4592-8155-F4D3DCA026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6" y="1024"/>
              <a:ext cx="260" cy="538"/>
              <a:chOff x="2310" y="1124"/>
              <a:chExt cx="260" cy="538"/>
            </a:xfrm>
          </p:grpSpPr>
          <p:sp>
            <p:nvSpPr>
              <p:cNvPr id="11320" name="Text Box 5">
                <a:extLst>
                  <a:ext uri="{FF2B5EF4-FFF2-40B4-BE49-F238E27FC236}">
                    <a16:creationId xmlns:a16="http://schemas.microsoft.com/office/drawing/2014/main" id="{6A0378F6-89B4-41AD-9F8B-CDA59227EC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0" y="1124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41</a:t>
                </a:r>
              </a:p>
            </p:txBody>
          </p:sp>
          <p:sp>
            <p:nvSpPr>
              <p:cNvPr id="11321" name="Text Box 7">
                <a:extLst>
                  <a:ext uri="{FF2B5EF4-FFF2-40B4-BE49-F238E27FC236}">
                    <a16:creationId xmlns:a16="http://schemas.microsoft.com/office/drawing/2014/main" id="{4576E4A5-35E3-4B95-A2A9-75608838C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0" y="1412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24</a:t>
                </a:r>
              </a:p>
            </p:txBody>
          </p:sp>
        </p:grpSp>
        <p:sp>
          <p:nvSpPr>
            <p:cNvPr id="11319" name="Text Box 12">
              <a:extLst>
                <a:ext uri="{FF2B5EF4-FFF2-40B4-BE49-F238E27FC236}">
                  <a16:creationId xmlns:a16="http://schemas.microsoft.com/office/drawing/2014/main" id="{CAED8E28-6EEA-45EA-8573-D15A329F1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6" y="1199"/>
              <a:ext cx="15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FF37F309-550E-4E98-A215-30497D55A490}"/>
              </a:ext>
            </a:extLst>
          </p:cNvPr>
          <p:cNvCxnSpPr/>
          <p:nvPr/>
        </p:nvCxnSpPr>
        <p:spPr>
          <a:xfrm>
            <a:off x="4724400" y="2636838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5" name="Group 3">
            <a:extLst>
              <a:ext uri="{FF2B5EF4-FFF2-40B4-BE49-F238E27FC236}">
                <a16:creationId xmlns:a16="http://schemas.microsoft.com/office/drawing/2014/main" id="{BF4265A0-2343-40E2-AE3A-82C06B899232}"/>
              </a:ext>
            </a:extLst>
          </p:cNvPr>
          <p:cNvGrpSpPr>
            <a:grpSpLocks/>
          </p:cNvGrpSpPr>
          <p:nvPr/>
        </p:nvGrpSpPr>
        <p:grpSpPr bwMode="auto">
          <a:xfrm>
            <a:off x="406400" y="3048000"/>
            <a:ext cx="2476500" cy="762000"/>
            <a:chOff x="764" y="1026"/>
            <a:chExt cx="1512" cy="480"/>
          </a:xfrm>
        </p:grpSpPr>
        <p:grpSp>
          <p:nvGrpSpPr>
            <p:cNvPr id="11304" name="Group 4">
              <a:extLst>
                <a:ext uri="{FF2B5EF4-FFF2-40B4-BE49-F238E27FC236}">
                  <a16:creationId xmlns:a16="http://schemas.microsoft.com/office/drawing/2014/main" id="{D450D43F-EC36-417E-93A7-A451F7440F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4" y="1036"/>
              <a:ext cx="238" cy="460"/>
              <a:chOff x="1138" y="1136"/>
              <a:chExt cx="238" cy="460"/>
            </a:xfrm>
          </p:grpSpPr>
          <p:sp>
            <p:nvSpPr>
              <p:cNvPr id="11315" name="Text Box 5">
                <a:extLst>
                  <a:ext uri="{FF2B5EF4-FFF2-40B4-BE49-F238E27FC236}">
                    <a16:creationId xmlns:a16="http://schemas.microsoft.com/office/drawing/2014/main" id="{745F1C86-8B47-4B06-9CB8-7FE0636998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316" name="Line 6">
                <a:extLst>
                  <a:ext uri="{FF2B5EF4-FFF2-40B4-BE49-F238E27FC236}">
                    <a16:creationId xmlns:a16="http://schemas.microsoft.com/office/drawing/2014/main" id="{CB167AAC-6578-4EF6-B010-A2EC06D484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8" y="1384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17" name="Text Box 7">
                <a:extLst>
                  <a:ext uri="{FF2B5EF4-FFF2-40B4-BE49-F238E27FC236}">
                    <a16:creationId xmlns:a16="http://schemas.microsoft.com/office/drawing/2014/main" id="{B01D1BD1-A9D6-4742-88B4-FBDF039451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11305" name="Group 8">
              <a:extLst>
                <a:ext uri="{FF2B5EF4-FFF2-40B4-BE49-F238E27FC236}">
                  <a16:creationId xmlns:a16="http://schemas.microsoft.com/office/drawing/2014/main" id="{AC1DD91F-C9E0-4075-B276-465142ACE7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3" y="1026"/>
              <a:ext cx="663" cy="480"/>
              <a:chOff x="1679" y="1172"/>
              <a:chExt cx="663" cy="480"/>
            </a:xfrm>
          </p:grpSpPr>
          <p:sp>
            <p:nvSpPr>
              <p:cNvPr id="11309" name="Text Box 9">
                <a:extLst>
                  <a:ext uri="{FF2B5EF4-FFF2-40B4-BE49-F238E27FC236}">
                    <a16:creationId xmlns:a16="http://schemas.microsoft.com/office/drawing/2014/main" id="{E6326703-9798-4E37-8F1F-019033A238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7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310" name="Line 10">
                <a:extLst>
                  <a:ext uri="{FF2B5EF4-FFF2-40B4-BE49-F238E27FC236}">
                    <a16:creationId xmlns:a16="http://schemas.microsoft.com/office/drawing/2014/main" id="{B3C7D94D-B210-476E-A688-805084E0F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9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11" name="Text Box 11">
                <a:extLst>
                  <a:ext uri="{FF2B5EF4-FFF2-40B4-BE49-F238E27FC236}">
                    <a16:creationId xmlns:a16="http://schemas.microsoft.com/office/drawing/2014/main" id="{74313800-DBF4-4127-8DEA-4CE909E491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1312" name="Text Box 9">
                <a:extLst>
                  <a:ext uri="{FF2B5EF4-FFF2-40B4-BE49-F238E27FC236}">
                    <a16:creationId xmlns:a16="http://schemas.microsoft.com/office/drawing/2014/main" id="{7161CDD4-3BDA-497F-90BC-46432706FA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17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313" name="Line 10">
                <a:extLst>
                  <a:ext uri="{FF2B5EF4-FFF2-40B4-BE49-F238E27FC236}">
                    <a16:creationId xmlns:a16="http://schemas.microsoft.com/office/drawing/2014/main" id="{7E408D1F-DB2D-49E5-87A5-4CE9CF345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2" y="144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14" name="Text Box 11">
                <a:extLst>
                  <a:ext uri="{FF2B5EF4-FFF2-40B4-BE49-F238E27FC236}">
                    <a16:creationId xmlns:a16="http://schemas.microsoft.com/office/drawing/2014/main" id="{63A0B8D3-450F-42E0-A857-8A95FC03BD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1306" name="Text Box 12">
              <a:extLst>
                <a:ext uri="{FF2B5EF4-FFF2-40B4-BE49-F238E27FC236}">
                  <a16:creationId xmlns:a16="http://schemas.microsoft.com/office/drawing/2014/main" id="{20519808-133A-4F7A-895E-C5D6FA1B3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70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1307" name="Text Box 13">
              <a:extLst>
                <a:ext uri="{FF2B5EF4-FFF2-40B4-BE49-F238E27FC236}">
                  <a16:creationId xmlns:a16="http://schemas.microsoft.com/office/drawing/2014/main" id="{4E723586-D1AB-4C9E-8923-8F08ECF44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" y="112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c)</a:t>
              </a:r>
            </a:p>
          </p:txBody>
        </p:sp>
        <p:sp>
          <p:nvSpPr>
            <p:cNvPr id="11308" name="Text Box 12">
              <a:extLst>
                <a:ext uri="{FF2B5EF4-FFF2-40B4-BE49-F238E27FC236}">
                  <a16:creationId xmlns:a16="http://schemas.microsoft.com/office/drawing/2014/main" id="{F311BD4C-6BB1-4418-90A8-99F889BE7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3" y="1170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</p:grpSp>
      <p:grpSp>
        <p:nvGrpSpPr>
          <p:cNvPr id="21" name="Group 3">
            <a:extLst>
              <a:ext uri="{FF2B5EF4-FFF2-40B4-BE49-F238E27FC236}">
                <a16:creationId xmlns:a16="http://schemas.microsoft.com/office/drawing/2014/main" id="{346CA466-60A9-463A-BC6A-DA3EDB1D67AA}"/>
              </a:ext>
            </a:extLst>
          </p:cNvPr>
          <p:cNvGrpSpPr>
            <a:grpSpLocks/>
          </p:cNvGrpSpPr>
          <p:nvPr/>
        </p:nvGrpSpPr>
        <p:grpSpPr bwMode="auto">
          <a:xfrm>
            <a:off x="2882900" y="3052763"/>
            <a:ext cx="2716213" cy="746125"/>
            <a:chOff x="954" y="1036"/>
            <a:chExt cx="1328" cy="470"/>
          </a:xfrm>
        </p:grpSpPr>
        <p:grpSp>
          <p:nvGrpSpPr>
            <p:cNvPr id="11290" name="Group 4">
              <a:extLst>
                <a:ext uri="{FF2B5EF4-FFF2-40B4-BE49-F238E27FC236}">
                  <a16:creationId xmlns:a16="http://schemas.microsoft.com/office/drawing/2014/main" id="{858C0952-85C9-421C-AABC-C2C619130F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01" name="Text Box 5">
                <a:extLst>
                  <a:ext uri="{FF2B5EF4-FFF2-40B4-BE49-F238E27FC236}">
                    <a16:creationId xmlns:a16="http://schemas.microsoft.com/office/drawing/2014/main" id="{93C0B79B-0793-4D64-A76C-E79DBBC424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1302" name="Line 6">
                <a:extLst>
                  <a:ext uri="{FF2B5EF4-FFF2-40B4-BE49-F238E27FC236}">
                    <a16:creationId xmlns:a16="http://schemas.microsoft.com/office/drawing/2014/main" id="{2E31D7F9-FDC2-4FD5-B781-CF93EE8CC3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40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03" name="Text Box 7">
                <a:extLst>
                  <a:ext uri="{FF2B5EF4-FFF2-40B4-BE49-F238E27FC236}">
                    <a16:creationId xmlns:a16="http://schemas.microsoft.com/office/drawing/2014/main" id="{27934797-0DC1-4079-BFCD-97654AE5C3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</a:p>
            </p:txBody>
          </p:sp>
        </p:grpSp>
        <p:grpSp>
          <p:nvGrpSpPr>
            <p:cNvPr id="11291" name="Group 8">
              <a:extLst>
                <a:ext uri="{FF2B5EF4-FFF2-40B4-BE49-F238E27FC236}">
                  <a16:creationId xmlns:a16="http://schemas.microsoft.com/office/drawing/2014/main" id="{33DA80B5-4E70-49CB-A960-D87CB7F3DC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6" y="1036"/>
              <a:ext cx="646" cy="470"/>
              <a:chOff x="1702" y="1182"/>
              <a:chExt cx="646" cy="470"/>
            </a:xfrm>
          </p:grpSpPr>
          <p:sp>
            <p:nvSpPr>
              <p:cNvPr id="11295" name="Text Box 9">
                <a:extLst>
                  <a:ext uri="{FF2B5EF4-FFF2-40B4-BE49-F238E27FC236}">
                    <a16:creationId xmlns:a16="http://schemas.microsoft.com/office/drawing/2014/main" id="{EC61EA91-7495-41B7-BEA0-337D614460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1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296" name="Line 10">
                <a:extLst>
                  <a:ext uri="{FF2B5EF4-FFF2-40B4-BE49-F238E27FC236}">
                    <a16:creationId xmlns:a16="http://schemas.microsoft.com/office/drawing/2014/main" id="{EDD74EA5-4CDF-48E8-8F29-E896565F3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4" y="1448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97" name="Text Box 11">
                <a:extLst>
                  <a:ext uri="{FF2B5EF4-FFF2-40B4-BE49-F238E27FC236}">
                    <a16:creationId xmlns:a16="http://schemas.microsoft.com/office/drawing/2014/main" id="{17186E13-5BC6-4CC2-AB4E-5321B69DAB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1298" name="Text Box 9">
                <a:extLst>
                  <a:ext uri="{FF2B5EF4-FFF2-40B4-BE49-F238E27FC236}">
                    <a16:creationId xmlns:a16="http://schemas.microsoft.com/office/drawing/2014/main" id="{D5CCB9F9-D574-48E4-B9D6-CDB7646BAC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9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299" name="Text Box 11">
                <a:extLst>
                  <a:ext uri="{FF2B5EF4-FFF2-40B4-BE49-F238E27FC236}">
                    <a16:creationId xmlns:a16="http://schemas.microsoft.com/office/drawing/2014/main" id="{3914EF0D-ADFD-4C15-A0CE-CCA8231CA6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1300" name="Line 10">
                <a:extLst>
                  <a:ext uri="{FF2B5EF4-FFF2-40B4-BE49-F238E27FC236}">
                    <a16:creationId xmlns:a16="http://schemas.microsoft.com/office/drawing/2014/main" id="{2EA70729-32FD-4C3C-9E24-3F75666F5D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8" y="144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1292" name="Text Box 12">
              <a:extLst>
                <a:ext uri="{FF2B5EF4-FFF2-40B4-BE49-F238E27FC236}">
                  <a16:creationId xmlns:a16="http://schemas.microsoft.com/office/drawing/2014/main" id="{9A8758BF-F8B7-4B29-92BA-7B90197D40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1293" name="Text Box 12">
              <a:extLst>
                <a:ext uri="{FF2B5EF4-FFF2-40B4-BE49-F238E27FC236}">
                  <a16:creationId xmlns:a16="http://schemas.microsoft.com/office/drawing/2014/main" id="{4FB0AD30-08DE-4109-8529-2FB5FCDC4B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1294" name="Text Box 12">
              <a:extLst>
                <a:ext uri="{FF2B5EF4-FFF2-40B4-BE49-F238E27FC236}">
                  <a16:creationId xmlns:a16="http://schemas.microsoft.com/office/drawing/2014/main" id="{E75B973C-BA49-419E-AF3B-EFFAF569F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6" y="1135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</p:grpSp>
      <p:grpSp>
        <p:nvGrpSpPr>
          <p:cNvPr id="24" name="Group 3">
            <a:extLst>
              <a:ext uri="{FF2B5EF4-FFF2-40B4-BE49-F238E27FC236}">
                <a16:creationId xmlns:a16="http://schemas.microsoft.com/office/drawing/2014/main" id="{315DD963-D44C-44B1-B47A-CF3FAF561A5D}"/>
              </a:ext>
            </a:extLst>
          </p:cNvPr>
          <p:cNvGrpSpPr>
            <a:grpSpLocks/>
          </p:cNvGrpSpPr>
          <p:nvPr/>
        </p:nvGrpSpPr>
        <p:grpSpPr bwMode="auto">
          <a:xfrm>
            <a:off x="5491163" y="3017838"/>
            <a:ext cx="2035175" cy="896937"/>
            <a:chOff x="1781" y="1009"/>
            <a:chExt cx="859" cy="565"/>
          </a:xfrm>
        </p:grpSpPr>
        <p:grpSp>
          <p:nvGrpSpPr>
            <p:cNvPr id="11283" name="Group 4">
              <a:extLst>
                <a:ext uri="{FF2B5EF4-FFF2-40B4-BE49-F238E27FC236}">
                  <a16:creationId xmlns:a16="http://schemas.microsoft.com/office/drawing/2014/main" id="{316FFEE1-867A-42FE-95F9-2A48CB803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9" y="1009"/>
              <a:ext cx="681" cy="565"/>
              <a:chOff x="1953" y="1109"/>
              <a:chExt cx="681" cy="565"/>
            </a:xfrm>
          </p:grpSpPr>
          <p:sp>
            <p:nvSpPr>
              <p:cNvPr id="11286" name="Text Box 5">
                <a:extLst>
                  <a:ext uri="{FF2B5EF4-FFF2-40B4-BE49-F238E27FC236}">
                    <a16:creationId xmlns:a16="http://schemas.microsoft.com/office/drawing/2014/main" id="{5C4EEC6D-E5D6-4456-8FAD-28D456F405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3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14</a:t>
                </a:r>
              </a:p>
            </p:txBody>
          </p:sp>
          <p:sp>
            <p:nvSpPr>
              <p:cNvPr id="11287" name="Text Box 7">
                <a:extLst>
                  <a:ext uri="{FF2B5EF4-FFF2-40B4-BE49-F238E27FC236}">
                    <a16:creationId xmlns:a16="http://schemas.microsoft.com/office/drawing/2014/main" id="{731265AE-4E40-4057-9A9C-34ED03D196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0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288" name="Text Box 5">
                <a:extLst>
                  <a:ext uri="{FF2B5EF4-FFF2-40B4-BE49-F238E27FC236}">
                    <a16:creationId xmlns:a16="http://schemas.microsoft.com/office/drawing/2014/main" id="{4AC8E3C2-9D09-4342-880E-7F1324016E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4" y="1109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1289" name="Text Box 7">
                <a:extLst>
                  <a:ext uri="{FF2B5EF4-FFF2-40B4-BE49-F238E27FC236}">
                    <a16:creationId xmlns:a16="http://schemas.microsoft.com/office/drawing/2014/main" id="{EFF89A05-53AF-4849-AADD-B5338FC737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2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11284" name="Text Box 12">
              <a:extLst>
                <a:ext uri="{FF2B5EF4-FFF2-40B4-BE49-F238E27FC236}">
                  <a16:creationId xmlns:a16="http://schemas.microsoft.com/office/drawing/2014/main" id="{BBD5120F-987D-4C04-B26A-7F0BF8409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1" y="1150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1285" name="Text Box 12">
              <a:extLst>
                <a:ext uri="{FF2B5EF4-FFF2-40B4-BE49-F238E27FC236}">
                  <a16:creationId xmlns:a16="http://schemas.microsoft.com/office/drawing/2014/main" id="{98A4CBDE-6449-4D98-A30F-31FAB9C966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7F328380-2EAE-4D5A-B25C-7B6670A2C813}"/>
              </a:ext>
            </a:extLst>
          </p:cNvPr>
          <p:cNvCxnSpPr/>
          <p:nvPr/>
        </p:nvCxnSpPr>
        <p:spPr>
          <a:xfrm>
            <a:off x="5995988" y="3455988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222C8852-47A9-4BC6-A45D-EBE3995AAC47}"/>
              </a:ext>
            </a:extLst>
          </p:cNvPr>
          <p:cNvCxnSpPr/>
          <p:nvPr/>
        </p:nvCxnSpPr>
        <p:spPr>
          <a:xfrm>
            <a:off x="6972300" y="3429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0" name="Rectangle 36">
            <a:extLst>
              <a:ext uri="{FF2B5EF4-FFF2-40B4-BE49-F238E27FC236}">
                <a16:creationId xmlns:a16="http://schemas.microsoft.com/office/drawing/2014/main" id="{1681A368-DB0D-400F-AE55-D23631E66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1281" name="TextBox 118">
            <a:extLst>
              <a:ext uri="{FF2B5EF4-FFF2-40B4-BE49-F238E27FC236}">
                <a16:creationId xmlns:a16="http://schemas.microsoft.com/office/drawing/2014/main" id="{D6FC5AD1-CD28-481B-B068-2EE264298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68288"/>
            <a:ext cx="47529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64A8D0-C33F-4129-84DA-DD96E94FB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4438650"/>
            <a:ext cx="828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Muốn cộng các phân số khác mẫu số ta làm như thế nào?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cộng các phân số khác mẫu số, ta quy đồng mẫu số các phân số rồi cộng các phân số với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">
            <a:extLst>
              <a:ext uri="{FF2B5EF4-FFF2-40B4-BE49-F238E27FC236}">
                <a16:creationId xmlns:a16="http://schemas.microsoft.com/office/drawing/2014/main" id="{F7D9F958-B39F-4458-B5F1-E923AB1409A9}"/>
              </a:ext>
            </a:extLst>
          </p:cNvPr>
          <p:cNvGrpSpPr>
            <a:grpSpLocks/>
          </p:cNvGrpSpPr>
          <p:nvPr/>
        </p:nvGrpSpPr>
        <p:grpSpPr bwMode="auto">
          <a:xfrm>
            <a:off x="563563" y="1671638"/>
            <a:ext cx="1933575" cy="730250"/>
            <a:chOff x="751" y="1036"/>
            <a:chExt cx="1092" cy="460"/>
          </a:xfrm>
        </p:grpSpPr>
        <p:grpSp>
          <p:nvGrpSpPr>
            <p:cNvPr id="12374" name="Group 4">
              <a:extLst>
                <a:ext uri="{FF2B5EF4-FFF2-40B4-BE49-F238E27FC236}">
                  <a16:creationId xmlns:a16="http://schemas.microsoft.com/office/drawing/2014/main" id="{C7942289-AB8A-4267-87F9-3569B2C38B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81" name="Text Box 5">
                <a:extLst>
                  <a:ext uri="{FF2B5EF4-FFF2-40B4-BE49-F238E27FC236}">
                    <a16:creationId xmlns:a16="http://schemas.microsoft.com/office/drawing/2014/main" id="{08E1AAB7-7D33-4E85-B60E-DEF0878C3C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2382" name="Line 6">
                <a:extLst>
                  <a:ext uri="{FF2B5EF4-FFF2-40B4-BE49-F238E27FC236}">
                    <a16:creationId xmlns:a16="http://schemas.microsoft.com/office/drawing/2014/main" id="{856AF457-6A2B-49D6-AB2A-4B173ECF4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84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83" name="Text Box 7">
                <a:extLst>
                  <a:ext uri="{FF2B5EF4-FFF2-40B4-BE49-F238E27FC236}">
                    <a16:creationId xmlns:a16="http://schemas.microsoft.com/office/drawing/2014/main" id="{20170ECC-7E68-483D-8F9E-315EA9A92F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12375" name="Group 8">
              <a:extLst>
                <a:ext uri="{FF2B5EF4-FFF2-40B4-BE49-F238E27FC236}">
                  <a16:creationId xmlns:a16="http://schemas.microsoft.com/office/drawing/2014/main" id="{2BE948BC-C711-47AC-8E4D-CFC864EAF2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78" name="Text Box 9">
                <a:extLst>
                  <a:ext uri="{FF2B5EF4-FFF2-40B4-BE49-F238E27FC236}">
                    <a16:creationId xmlns:a16="http://schemas.microsoft.com/office/drawing/2014/main" id="{5F69DBB5-5889-40ED-84D4-C038B8AC8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2379" name="Line 10">
                <a:extLst>
                  <a:ext uri="{FF2B5EF4-FFF2-40B4-BE49-F238E27FC236}">
                    <a16:creationId xmlns:a16="http://schemas.microsoft.com/office/drawing/2014/main" id="{A84EDB30-FDDA-4F3B-97F5-A40D600B85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80" name="Text Box 11">
                <a:extLst>
                  <a:ext uri="{FF2B5EF4-FFF2-40B4-BE49-F238E27FC236}">
                    <a16:creationId xmlns:a16="http://schemas.microsoft.com/office/drawing/2014/main" id="{A5C0B8FF-4FBB-4115-A24D-9FCC19D3F7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</p:grpSp>
        <p:sp>
          <p:nvSpPr>
            <p:cNvPr id="12376" name="Text Box 12">
              <a:extLst>
                <a:ext uri="{FF2B5EF4-FFF2-40B4-BE49-F238E27FC236}">
                  <a16:creationId xmlns:a16="http://schemas.microsoft.com/office/drawing/2014/main" id="{42E718B6-BDD4-400D-A669-BA215FE06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</a:p>
          </p:txBody>
        </p:sp>
        <p:sp>
          <p:nvSpPr>
            <p:cNvPr id="12377" name="Text Box 13">
              <a:extLst>
                <a:ext uri="{FF2B5EF4-FFF2-40B4-BE49-F238E27FC236}">
                  <a16:creationId xmlns:a16="http://schemas.microsoft.com/office/drawing/2014/main" id="{8096441B-3520-4DE8-8FF1-FAC5076BFF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a)</a:t>
              </a:r>
            </a:p>
          </p:txBody>
        </p:sp>
      </p:grpSp>
      <p:sp>
        <p:nvSpPr>
          <p:cNvPr id="12291" name="Rectangle 2" descr="Green marble">
            <a:extLst>
              <a:ext uri="{FF2B5EF4-FFF2-40B4-BE49-F238E27FC236}">
                <a16:creationId xmlns:a16="http://schemas.microsoft.com/office/drawing/2014/main" id="{6F64A578-0C1B-41D4-98BF-70D289048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2438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Bài 2: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0DDE172B-172B-42F5-8DAB-070F04C1CE75}"/>
              </a:ext>
            </a:extLst>
          </p:cNvPr>
          <p:cNvGrpSpPr>
            <a:grpSpLocks/>
          </p:cNvGrpSpPr>
          <p:nvPr/>
        </p:nvGrpSpPr>
        <p:grpSpPr bwMode="auto">
          <a:xfrm>
            <a:off x="2476500" y="1644650"/>
            <a:ext cx="2057400" cy="746125"/>
            <a:chOff x="860" y="1036"/>
            <a:chExt cx="1006" cy="470"/>
          </a:xfrm>
        </p:grpSpPr>
        <p:grpSp>
          <p:nvGrpSpPr>
            <p:cNvPr id="12364" name="Group 4">
              <a:extLst>
                <a:ext uri="{FF2B5EF4-FFF2-40B4-BE49-F238E27FC236}">
                  <a16:creationId xmlns:a16="http://schemas.microsoft.com/office/drawing/2014/main" id="{094B56C2-EA93-4CAE-9810-879B354D95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71" name="Text Box 5">
                <a:extLst>
                  <a:ext uri="{FF2B5EF4-FFF2-40B4-BE49-F238E27FC236}">
                    <a16:creationId xmlns:a16="http://schemas.microsoft.com/office/drawing/2014/main" id="{80F72162-2F04-447E-8956-58957ABB14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25</a:t>
                </a:r>
              </a:p>
            </p:txBody>
          </p:sp>
          <p:sp>
            <p:nvSpPr>
              <p:cNvPr id="12372" name="Line 6">
                <a:extLst>
                  <a:ext uri="{FF2B5EF4-FFF2-40B4-BE49-F238E27FC236}">
                    <a16:creationId xmlns:a16="http://schemas.microsoft.com/office/drawing/2014/main" id="{602F44A1-FFA2-498C-830F-FC7C4CC589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87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73" name="Text Box 7">
                <a:extLst>
                  <a:ext uri="{FF2B5EF4-FFF2-40B4-BE49-F238E27FC236}">
                    <a16:creationId xmlns:a16="http://schemas.microsoft.com/office/drawing/2014/main" id="{B04B8FD7-906B-4D9C-B9CE-119D8753C1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</p:grpSp>
        <p:grpSp>
          <p:nvGrpSpPr>
            <p:cNvPr id="12365" name="Group 8">
              <a:extLst>
                <a:ext uri="{FF2B5EF4-FFF2-40B4-BE49-F238E27FC236}">
                  <a16:creationId xmlns:a16="http://schemas.microsoft.com/office/drawing/2014/main" id="{BC0FDE89-B79D-45C4-947D-8C793A11D2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68" name="Text Box 9">
                <a:extLst>
                  <a:ext uri="{FF2B5EF4-FFF2-40B4-BE49-F238E27FC236}">
                    <a16:creationId xmlns:a16="http://schemas.microsoft.com/office/drawing/2014/main" id="{2FC0FAAE-8457-47AE-AA1B-26532AE2DC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16</a:t>
                </a:r>
              </a:p>
            </p:txBody>
          </p:sp>
          <p:sp>
            <p:nvSpPr>
              <p:cNvPr id="12369" name="Line 10">
                <a:extLst>
                  <a:ext uri="{FF2B5EF4-FFF2-40B4-BE49-F238E27FC236}">
                    <a16:creationId xmlns:a16="http://schemas.microsoft.com/office/drawing/2014/main" id="{819A0382-CCCF-4FD3-91B1-934AB9CA6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9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70" name="Text Box 11">
                <a:extLst>
                  <a:ext uri="{FF2B5EF4-FFF2-40B4-BE49-F238E27FC236}">
                    <a16:creationId xmlns:a16="http://schemas.microsoft.com/office/drawing/2014/main" id="{58FD1101-DCF7-4483-8D6E-7241A93F41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</p:grpSp>
        <p:sp>
          <p:nvSpPr>
            <p:cNvPr id="12366" name="Text Box 12">
              <a:extLst>
                <a:ext uri="{FF2B5EF4-FFF2-40B4-BE49-F238E27FC236}">
                  <a16:creationId xmlns:a16="http://schemas.microsoft.com/office/drawing/2014/main" id="{2EC649CE-6E24-4BB1-B66B-99CEE4B7C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</a:p>
          </p:txBody>
        </p:sp>
        <p:sp>
          <p:nvSpPr>
            <p:cNvPr id="12367" name="Text Box 12">
              <a:extLst>
                <a:ext uri="{FF2B5EF4-FFF2-40B4-BE49-F238E27FC236}">
                  <a16:creationId xmlns:a16="http://schemas.microsoft.com/office/drawing/2014/main" id="{87095E40-B6A6-4257-AD2B-EC7E42A5E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50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8" name="Group 3">
            <a:extLst>
              <a:ext uri="{FF2B5EF4-FFF2-40B4-BE49-F238E27FC236}">
                <a16:creationId xmlns:a16="http://schemas.microsoft.com/office/drawing/2014/main" id="{352A662B-B7F1-4A0D-AA09-432E14C8AB1F}"/>
              </a:ext>
            </a:extLst>
          </p:cNvPr>
          <p:cNvGrpSpPr>
            <a:grpSpLocks/>
          </p:cNvGrpSpPr>
          <p:nvPr/>
        </p:nvGrpSpPr>
        <p:grpSpPr bwMode="auto">
          <a:xfrm>
            <a:off x="4518025" y="1584325"/>
            <a:ext cx="914400" cy="854075"/>
            <a:chOff x="1754" y="1036"/>
            <a:chExt cx="447" cy="538"/>
          </a:xfrm>
        </p:grpSpPr>
        <p:grpSp>
          <p:nvGrpSpPr>
            <p:cNvPr id="12360" name="Group 4">
              <a:extLst>
                <a:ext uri="{FF2B5EF4-FFF2-40B4-BE49-F238E27FC236}">
                  <a16:creationId xmlns:a16="http://schemas.microsoft.com/office/drawing/2014/main" id="{EADFA0BC-B195-4E92-B808-AACF8FD8A6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1" y="1036"/>
              <a:ext cx="260" cy="538"/>
              <a:chOff x="1935" y="1136"/>
              <a:chExt cx="260" cy="538"/>
            </a:xfrm>
          </p:grpSpPr>
          <p:sp>
            <p:nvSpPr>
              <p:cNvPr id="12362" name="Text Box 5">
                <a:extLst>
                  <a:ext uri="{FF2B5EF4-FFF2-40B4-BE49-F238E27FC236}">
                    <a16:creationId xmlns:a16="http://schemas.microsoft.com/office/drawing/2014/main" id="{8148E56F-ABC6-4079-A1FD-C7238FB9A8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12363" name="Text Box 7">
                <a:extLst>
                  <a:ext uri="{FF2B5EF4-FFF2-40B4-BE49-F238E27FC236}">
                    <a16:creationId xmlns:a16="http://schemas.microsoft.com/office/drawing/2014/main" id="{EA5CD64A-A091-460C-A30E-1502254A34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</p:grpSp>
        <p:sp>
          <p:nvSpPr>
            <p:cNvPr id="12361" name="Text Box 12">
              <a:extLst>
                <a:ext uri="{FF2B5EF4-FFF2-40B4-BE49-F238E27FC236}">
                  <a16:creationId xmlns:a16="http://schemas.microsoft.com/office/drawing/2014/main" id="{0ACD7CF3-C95F-4702-A4F0-4C4696D5F0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4" y="1190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771E9D5-5411-4103-ADCD-0BF4BB4A45FF}"/>
              </a:ext>
            </a:extLst>
          </p:cNvPr>
          <p:cNvCxnSpPr/>
          <p:nvPr/>
        </p:nvCxnSpPr>
        <p:spPr>
          <a:xfrm>
            <a:off x="4899025" y="2055813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95" name="Group 3">
            <a:extLst>
              <a:ext uri="{FF2B5EF4-FFF2-40B4-BE49-F238E27FC236}">
                <a16:creationId xmlns:a16="http://schemas.microsoft.com/office/drawing/2014/main" id="{C48CE131-C8FF-4416-9FE3-B5D739EB3C53}"/>
              </a:ext>
            </a:extLst>
          </p:cNvPr>
          <p:cNvGrpSpPr>
            <a:grpSpLocks/>
          </p:cNvGrpSpPr>
          <p:nvPr/>
        </p:nvGrpSpPr>
        <p:grpSpPr bwMode="auto">
          <a:xfrm>
            <a:off x="596900" y="2514600"/>
            <a:ext cx="1905000" cy="762000"/>
            <a:chOff x="575" y="1016"/>
            <a:chExt cx="1268" cy="480"/>
          </a:xfrm>
        </p:grpSpPr>
        <p:grpSp>
          <p:nvGrpSpPr>
            <p:cNvPr id="12349" name="Group 4">
              <a:extLst>
                <a:ext uri="{FF2B5EF4-FFF2-40B4-BE49-F238E27FC236}">
                  <a16:creationId xmlns:a16="http://schemas.microsoft.com/office/drawing/2014/main" id="{7AF9B87C-80A3-4437-BE20-54FA7AA37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9" y="1036"/>
              <a:ext cx="548" cy="460"/>
              <a:chOff x="873" y="1136"/>
              <a:chExt cx="548" cy="460"/>
            </a:xfrm>
          </p:grpSpPr>
          <p:sp>
            <p:nvSpPr>
              <p:cNvPr id="12356" name="Text Box 5">
                <a:extLst>
                  <a:ext uri="{FF2B5EF4-FFF2-40B4-BE49-F238E27FC236}">
                    <a16:creationId xmlns:a16="http://schemas.microsoft.com/office/drawing/2014/main" id="{9987C196-89B9-4CCB-9401-BA5330F5E0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2357" name="Line 6">
                <a:extLst>
                  <a:ext uri="{FF2B5EF4-FFF2-40B4-BE49-F238E27FC236}">
                    <a16:creationId xmlns:a16="http://schemas.microsoft.com/office/drawing/2014/main" id="{BEF894D8-AC60-49D4-9E09-98DD705A86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84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58" name="Text Box 7">
                <a:extLst>
                  <a:ext uri="{FF2B5EF4-FFF2-40B4-BE49-F238E27FC236}">
                    <a16:creationId xmlns:a16="http://schemas.microsoft.com/office/drawing/2014/main" id="{CD706B3B-407F-4B80-BA53-63E6A346D6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6" y="1366"/>
                <a:ext cx="34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12359" name="Text Box 5">
                <a:extLst>
                  <a:ext uri="{FF2B5EF4-FFF2-40B4-BE49-F238E27FC236}">
                    <a16:creationId xmlns:a16="http://schemas.microsoft.com/office/drawing/2014/main" id="{96BBC8E9-E9C4-4F48-8D65-DB4465BC1E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3" y="12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12350" name="Group 8">
              <a:extLst>
                <a:ext uri="{FF2B5EF4-FFF2-40B4-BE49-F238E27FC236}">
                  <a16:creationId xmlns:a16="http://schemas.microsoft.com/office/drawing/2014/main" id="{ACB27540-1A15-45CD-88AC-B340B9F17C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16"/>
              <a:ext cx="231" cy="480"/>
              <a:chOff x="1678" y="1162"/>
              <a:chExt cx="231" cy="480"/>
            </a:xfrm>
          </p:grpSpPr>
          <p:sp>
            <p:nvSpPr>
              <p:cNvPr id="12353" name="Text Box 9">
                <a:extLst>
                  <a:ext uri="{FF2B5EF4-FFF2-40B4-BE49-F238E27FC236}">
                    <a16:creationId xmlns:a16="http://schemas.microsoft.com/office/drawing/2014/main" id="{7C46E7F4-6F81-43D6-A4FD-22808AE5D0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62"/>
                <a:ext cx="23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2354" name="Line 10">
                <a:extLst>
                  <a:ext uri="{FF2B5EF4-FFF2-40B4-BE49-F238E27FC236}">
                    <a16:creationId xmlns:a16="http://schemas.microsoft.com/office/drawing/2014/main" id="{72141B17-EADA-4C9E-B34E-32998B6A2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9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55" name="Text Box 11">
                <a:extLst>
                  <a:ext uri="{FF2B5EF4-FFF2-40B4-BE49-F238E27FC236}">
                    <a16:creationId xmlns:a16="http://schemas.microsoft.com/office/drawing/2014/main" id="{2CE1B1C6-5A71-469D-A4D9-5413358864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25"/>
                <a:ext cx="180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12351" name="Text Box 12">
              <a:extLst>
                <a:ext uri="{FF2B5EF4-FFF2-40B4-BE49-F238E27FC236}">
                  <a16:creationId xmlns:a16="http://schemas.microsoft.com/office/drawing/2014/main" id="{5BE5F9AC-F6AE-4848-BDE6-979688EE1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</a:p>
          </p:txBody>
        </p:sp>
        <p:sp>
          <p:nvSpPr>
            <p:cNvPr id="12352" name="Text Box 13">
              <a:extLst>
                <a:ext uri="{FF2B5EF4-FFF2-40B4-BE49-F238E27FC236}">
                  <a16:creationId xmlns:a16="http://schemas.microsoft.com/office/drawing/2014/main" id="{4F86BBF7-26E8-4A50-BF97-59F17DF4CB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b)</a:t>
              </a:r>
            </a:p>
          </p:txBody>
        </p:sp>
      </p:grpSp>
      <p:grpSp>
        <p:nvGrpSpPr>
          <p:cNvPr id="13" name="Group 3">
            <a:extLst>
              <a:ext uri="{FF2B5EF4-FFF2-40B4-BE49-F238E27FC236}">
                <a16:creationId xmlns:a16="http://schemas.microsoft.com/office/drawing/2014/main" id="{FA4C516F-EC16-466C-AADD-EB1CD92D46AF}"/>
              </a:ext>
            </a:extLst>
          </p:cNvPr>
          <p:cNvGrpSpPr>
            <a:grpSpLocks/>
          </p:cNvGrpSpPr>
          <p:nvPr/>
        </p:nvGrpSpPr>
        <p:grpSpPr bwMode="auto">
          <a:xfrm>
            <a:off x="2408238" y="2524125"/>
            <a:ext cx="2163762" cy="904875"/>
            <a:chOff x="860" y="1036"/>
            <a:chExt cx="983" cy="470"/>
          </a:xfrm>
        </p:grpSpPr>
        <p:grpSp>
          <p:nvGrpSpPr>
            <p:cNvPr id="12339" name="Group 4">
              <a:extLst>
                <a:ext uri="{FF2B5EF4-FFF2-40B4-BE49-F238E27FC236}">
                  <a16:creationId xmlns:a16="http://schemas.microsoft.com/office/drawing/2014/main" id="{E47CC0B7-9FAD-4D18-A381-4AE6D5BF46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70"/>
              <a:chOff x="1145" y="1136"/>
              <a:chExt cx="231" cy="470"/>
            </a:xfrm>
          </p:grpSpPr>
          <p:sp>
            <p:nvSpPr>
              <p:cNvPr id="12346" name="Text Box 5">
                <a:extLst>
                  <a:ext uri="{FF2B5EF4-FFF2-40B4-BE49-F238E27FC236}">
                    <a16:creationId xmlns:a16="http://schemas.microsoft.com/office/drawing/2014/main" id="{525A8AA1-AC09-43B7-BB97-BF45639F6A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47" name="Line 6">
                <a:extLst>
                  <a:ext uri="{FF2B5EF4-FFF2-40B4-BE49-F238E27FC236}">
                    <a16:creationId xmlns:a16="http://schemas.microsoft.com/office/drawing/2014/main" id="{89C09AFE-20D4-4D3A-BE4A-C2596E57C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84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48" name="Text Box 7">
                <a:extLst>
                  <a:ext uri="{FF2B5EF4-FFF2-40B4-BE49-F238E27FC236}">
                    <a16:creationId xmlns:a16="http://schemas.microsoft.com/office/drawing/2014/main" id="{1A09B9C6-F5C3-4E02-AB93-900B2F1F3A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7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0</a:t>
                </a:r>
              </a:p>
            </p:txBody>
          </p:sp>
        </p:grpSp>
        <p:grpSp>
          <p:nvGrpSpPr>
            <p:cNvPr id="12340" name="Group 8">
              <a:extLst>
                <a:ext uri="{FF2B5EF4-FFF2-40B4-BE49-F238E27FC236}">
                  <a16:creationId xmlns:a16="http://schemas.microsoft.com/office/drawing/2014/main" id="{9A5E1535-C0CB-454F-A6E7-0A60A9A815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9" y="1036"/>
              <a:ext cx="254" cy="470"/>
              <a:chOff x="1655" y="1182"/>
              <a:chExt cx="254" cy="470"/>
            </a:xfrm>
          </p:grpSpPr>
          <p:sp>
            <p:nvSpPr>
              <p:cNvPr id="12343" name="Text Box 9">
                <a:extLst>
                  <a:ext uri="{FF2B5EF4-FFF2-40B4-BE49-F238E27FC236}">
                    <a16:creationId xmlns:a16="http://schemas.microsoft.com/office/drawing/2014/main" id="{1101CC54-CC2C-4CA8-BAB6-0661DC2742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5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2344" name="Line 10">
                <a:extLst>
                  <a:ext uri="{FF2B5EF4-FFF2-40B4-BE49-F238E27FC236}">
                    <a16:creationId xmlns:a16="http://schemas.microsoft.com/office/drawing/2014/main" id="{02C3825D-D2C1-408B-AF58-7F65CE7EA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45" name="Text Box 11">
                <a:extLst>
                  <a:ext uri="{FF2B5EF4-FFF2-40B4-BE49-F238E27FC236}">
                    <a16:creationId xmlns:a16="http://schemas.microsoft.com/office/drawing/2014/main" id="{58372861-9EDD-4CE8-A67C-4435AD7D41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397"/>
                <a:ext cx="230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12341" name="Text Box 12">
              <a:extLst>
                <a:ext uri="{FF2B5EF4-FFF2-40B4-BE49-F238E27FC236}">
                  <a16:creationId xmlns:a16="http://schemas.microsoft.com/office/drawing/2014/main" id="{6888662B-663F-415C-969E-8CEF8C283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</a:p>
          </p:txBody>
        </p:sp>
        <p:sp>
          <p:nvSpPr>
            <p:cNvPr id="12342" name="Text Box 12">
              <a:extLst>
                <a:ext uri="{FF2B5EF4-FFF2-40B4-BE49-F238E27FC236}">
                  <a16:creationId xmlns:a16="http://schemas.microsoft.com/office/drawing/2014/main" id="{B136F0DA-11E3-4D0C-874D-548A99847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16" name="Group 3">
            <a:extLst>
              <a:ext uri="{FF2B5EF4-FFF2-40B4-BE49-F238E27FC236}">
                <a16:creationId xmlns:a16="http://schemas.microsoft.com/office/drawing/2014/main" id="{F780AB34-CC19-490C-90B9-AF57F3FD9365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498725"/>
            <a:ext cx="2667000" cy="854075"/>
            <a:chOff x="860" y="1036"/>
            <a:chExt cx="1341" cy="538"/>
          </a:xfrm>
        </p:grpSpPr>
        <p:grpSp>
          <p:nvGrpSpPr>
            <p:cNvPr id="12332" name="Group 4">
              <a:extLst>
                <a:ext uri="{FF2B5EF4-FFF2-40B4-BE49-F238E27FC236}">
                  <a16:creationId xmlns:a16="http://schemas.microsoft.com/office/drawing/2014/main" id="{DE221A29-FE21-4EE8-9036-E9F569C1D3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8" y="1036"/>
              <a:ext cx="1073" cy="538"/>
              <a:chOff x="1122" y="1136"/>
              <a:chExt cx="1073" cy="538"/>
            </a:xfrm>
          </p:grpSpPr>
          <p:sp>
            <p:nvSpPr>
              <p:cNvPr id="12335" name="Text Box 5">
                <a:extLst>
                  <a:ext uri="{FF2B5EF4-FFF2-40B4-BE49-F238E27FC236}">
                    <a16:creationId xmlns:a16="http://schemas.microsoft.com/office/drawing/2014/main" id="{E371171C-5D0D-4851-BD8B-C8A2AF981E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2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22</a:t>
                </a: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 - </a:t>
                </a:r>
                <a:r>
                  <a:rPr lang="vi-VN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15</a:t>
                </a:r>
                <a:endPara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36" name="Text Box 7">
                <a:extLst>
                  <a:ext uri="{FF2B5EF4-FFF2-40B4-BE49-F238E27FC236}">
                    <a16:creationId xmlns:a16="http://schemas.microsoft.com/office/drawing/2014/main" id="{E6DBC792-3072-4324-9DED-4444986F51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20</a:t>
                </a:r>
                <a:endPara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37" name="Text Box 5">
                <a:extLst>
                  <a:ext uri="{FF2B5EF4-FFF2-40B4-BE49-F238E27FC236}">
                    <a16:creationId xmlns:a16="http://schemas.microsoft.com/office/drawing/2014/main" id="{6093EA5A-07DB-44E0-81EF-9D842F8F03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  <a:endPara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38" name="Text Box 7">
                <a:extLst>
                  <a:ext uri="{FF2B5EF4-FFF2-40B4-BE49-F238E27FC236}">
                    <a16:creationId xmlns:a16="http://schemas.microsoft.com/office/drawing/2014/main" id="{E1B6A97B-D4F6-4D0D-A547-78CA213C7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1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vi-V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20</a:t>
                </a:r>
                <a:endPara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333" name="Text Box 12">
              <a:extLst>
                <a:ext uri="{FF2B5EF4-FFF2-40B4-BE49-F238E27FC236}">
                  <a16:creationId xmlns:a16="http://schemas.microsoft.com/office/drawing/2014/main" id="{F6728A0B-35BC-44BD-A0BE-F6192CB31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" y="114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2334" name="Text Box 12">
              <a:extLst>
                <a:ext uri="{FF2B5EF4-FFF2-40B4-BE49-F238E27FC236}">
                  <a16:creationId xmlns:a16="http://schemas.microsoft.com/office/drawing/2014/main" id="{97F39A63-06E8-4A4E-9C45-8F31E1ABB6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4" y="1190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38151F97-B403-482D-99B4-CEC939104CB8}"/>
              </a:ext>
            </a:extLst>
          </p:cNvPr>
          <p:cNvCxnSpPr/>
          <p:nvPr/>
        </p:nvCxnSpPr>
        <p:spPr>
          <a:xfrm>
            <a:off x="4953000" y="2970213"/>
            <a:ext cx="1219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6A31334A-6A55-4832-9D6B-9D6DA100AED8}"/>
              </a:ext>
            </a:extLst>
          </p:cNvPr>
          <p:cNvCxnSpPr/>
          <p:nvPr/>
        </p:nvCxnSpPr>
        <p:spPr>
          <a:xfrm>
            <a:off x="6651625" y="2970213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00" name="Group 3">
            <a:extLst>
              <a:ext uri="{FF2B5EF4-FFF2-40B4-BE49-F238E27FC236}">
                <a16:creationId xmlns:a16="http://schemas.microsoft.com/office/drawing/2014/main" id="{C142FCD7-F91E-41A2-B6B7-F3C35444E8F2}"/>
              </a:ext>
            </a:extLst>
          </p:cNvPr>
          <p:cNvGrpSpPr>
            <a:grpSpLocks/>
          </p:cNvGrpSpPr>
          <p:nvPr/>
        </p:nvGrpSpPr>
        <p:grpSpPr bwMode="auto">
          <a:xfrm>
            <a:off x="571500" y="3352800"/>
            <a:ext cx="2327275" cy="746125"/>
            <a:chOff x="727" y="1036"/>
            <a:chExt cx="1549" cy="470"/>
          </a:xfrm>
        </p:grpSpPr>
        <p:grpSp>
          <p:nvGrpSpPr>
            <p:cNvPr id="12318" name="Group 4">
              <a:extLst>
                <a:ext uri="{FF2B5EF4-FFF2-40B4-BE49-F238E27FC236}">
                  <a16:creationId xmlns:a16="http://schemas.microsoft.com/office/drawing/2014/main" id="{9AD2DB7A-68E1-4A74-A506-064BAE8C60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29" name="Text Box 5">
                <a:extLst>
                  <a:ext uri="{FF2B5EF4-FFF2-40B4-BE49-F238E27FC236}">
                    <a16:creationId xmlns:a16="http://schemas.microsoft.com/office/drawing/2014/main" id="{677E61C9-3471-4CEF-A830-307AEF459B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2330" name="Line 6">
                <a:extLst>
                  <a:ext uri="{FF2B5EF4-FFF2-40B4-BE49-F238E27FC236}">
                    <a16:creationId xmlns:a16="http://schemas.microsoft.com/office/drawing/2014/main" id="{5C31E8AB-05C0-465B-BBE5-C0C3155C86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384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31" name="Text Box 7">
                <a:extLst>
                  <a:ext uri="{FF2B5EF4-FFF2-40B4-BE49-F238E27FC236}">
                    <a16:creationId xmlns:a16="http://schemas.microsoft.com/office/drawing/2014/main" id="{B6481A84-7301-48DC-84E8-EE00119ED1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12319" name="Group 8">
              <a:extLst>
                <a:ext uri="{FF2B5EF4-FFF2-40B4-BE49-F238E27FC236}">
                  <a16:creationId xmlns:a16="http://schemas.microsoft.com/office/drawing/2014/main" id="{7EDC3982-CB25-4237-B71F-012CD950F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2323" name="Text Box 9">
                <a:extLst>
                  <a:ext uri="{FF2B5EF4-FFF2-40B4-BE49-F238E27FC236}">
                    <a16:creationId xmlns:a16="http://schemas.microsoft.com/office/drawing/2014/main" id="{3CE345F1-01C5-4604-99C7-55466B122B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2324" name="Line 10">
                <a:extLst>
                  <a:ext uri="{FF2B5EF4-FFF2-40B4-BE49-F238E27FC236}">
                    <a16:creationId xmlns:a16="http://schemas.microsoft.com/office/drawing/2014/main" id="{3C987D22-E2BA-45E3-A882-17CEF561A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39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25" name="Text Box 11">
                <a:extLst>
                  <a:ext uri="{FF2B5EF4-FFF2-40B4-BE49-F238E27FC236}">
                    <a16:creationId xmlns:a16="http://schemas.microsoft.com/office/drawing/2014/main" id="{AAE59415-7AF8-429B-9A0A-EF7154A4A1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2326" name="Text Box 9">
                <a:extLst>
                  <a:ext uri="{FF2B5EF4-FFF2-40B4-BE49-F238E27FC236}">
                    <a16:creationId xmlns:a16="http://schemas.microsoft.com/office/drawing/2014/main" id="{6BBB9144-41EA-430A-86BE-C288DFECFD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2327" name="Line 10">
                <a:extLst>
                  <a:ext uri="{FF2B5EF4-FFF2-40B4-BE49-F238E27FC236}">
                    <a16:creationId xmlns:a16="http://schemas.microsoft.com/office/drawing/2014/main" id="{D0002DA2-DEF0-4DAD-A544-89A9535D1F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2" y="1440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28" name="Text Box 11">
                <a:extLst>
                  <a:ext uri="{FF2B5EF4-FFF2-40B4-BE49-F238E27FC236}">
                    <a16:creationId xmlns:a16="http://schemas.microsoft.com/office/drawing/2014/main" id="{C398B656-BC81-41C6-B78A-8A585F145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</p:grpSp>
        <p:sp>
          <p:nvSpPr>
            <p:cNvPr id="12320" name="Text Box 12">
              <a:extLst>
                <a:ext uri="{FF2B5EF4-FFF2-40B4-BE49-F238E27FC236}">
                  <a16:creationId xmlns:a16="http://schemas.microsoft.com/office/drawing/2014/main" id="{BD0AB62C-12E3-4858-A053-45D25EED8F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2321" name="Text Box 13">
              <a:extLst>
                <a:ext uri="{FF2B5EF4-FFF2-40B4-BE49-F238E27FC236}">
                  <a16:creationId xmlns:a16="http://schemas.microsoft.com/office/drawing/2014/main" id="{6C372EA8-6817-44AA-876C-6C024BA78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c)</a:t>
              </a:r>
            </a:p>
          </p:txBody>
        </p:sp>
        <p:sp>
          <p:nvSpPr>
            <p:cNvPr id="12322" name="Text Box 12">
              <a:extLst>
                <a:ext uri="{FF2B5EF4-FFF2-40B4-BE49-F238E27FC236}">
                  <a16:creationId xmlns:a16="http://schemas.microsoft.com/office/drawing/2014/main" id="{81B61C22-F570-405E-8475-3ADBFA2976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</a:p>
          </p:txBody>
        </p:sp>
      </p:grpSp>
      <p:grpSp>
        <p:nvGrpSpPr>
          <p:cNvPr id="24" name="Group 3">
            <a:extLst>
              <a:ext uri="{FF2B5EF4-FFF2-40B4-BE49-F238E27FC236}">
                <a16:creationId xmlns:a16="http://schemas.microsoft.com/office/drawing/2014/main" id="{BEBFAE7A-05C4-48B3-B131-CDC576E5176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413125"/>
            <a:ext cx="3671888" cy="854075"/>
            <a:chOff x="928" y="1036"/>
            <a:chExt cx="1795" cy="538"/>
          </a:xfrm>
        </p:grpSpPr>
        <p:grpSp>
          <p:nvGrpSpPr>
            <p:cNvPr id="12308" name="Group 4">
              <a:extLst>
                <a:ext uri="{FF2B5EF4-FFF2-40B4-BE49-F238E27FC236}">
                  <a16:creationId xmlns:a16="http://schemas.microsoft.com/office/drawing/2014/main" id="{2C5D6B0B-2130-4F6A-A5F1-F11322EDD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95" y="1036"/>
              <a:ext cx="1528" cy="538"/>
              <a:chOff x="1189" y="1136"/>
              <a:chExt cx="1528" cy="538"/>
            </a:xfrm>
          </p:grpSpPr>
          <p:sp>
            <p:nvSpPr>
              <p:cNvPr id="12312" name="Text Box 5">
                <a:extLst>
                  <a:ext uri="{FF2B5EF4-FFF2-40B4-BE49-F238E27FC236}">
                    <a16:creationId xmlns:a16="http://schemas.microsoft.com/office/drawing/2014/main" id="{2AEC191C-8268-46BD-A085-8D722FE47B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4 + 3 - 5</a:t>
                </a:r>
              </a:p>
            </p:txBody>
          </p:sp>
          <p:sp>
            <p:nvSpPr>
              <p:cNvPr id="12313" name="Text Box 7">
                <a:extLst>
                  <a:ext uri="{FF2B5EF4-FFF2-40B4-BE49-F238E27FC236}">
                    <a16:creationId xmlns:a16="http://schemas.microsoft.com/office/drawing/2014/main" id="{5CCFC642-20F5-43BE-85AC-14117239A0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2314" name="Text Box 5">
                <a:extLst>
                  <a:ext uri="{FF2B5EF4-FFF2-40B4-BE49-F238E27FC236}">
                    <a16:creationId xmlns:a16="http://schemas.microsoft.com/office/drawing/2014/main" id="{46F3DB36-2CCE-4A19-A96C-C0EA90E6DB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9" y="113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2315" name="Text Box 7">
                <a:extLst>
                  <a:ext uri="{FF2B5EF4-FFF2-40B4-BE49-F238E27FC236}">
                    <a16:creationId xmlns:a16="http://schemas.microsoft.com/office/drawing/2014/main" id="{B0F959CF-2901-4FD3-8E96-1AE61595F5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6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2316" name="Text Box 5">
                <a:extLst>
                  <a:ext uri="{FF2B5EF4-FFF2-40B4-BE49-F238E27FC236}">
                    <a16:creationId xmlns:a16="http://schemas.microsoft.com/office/drawing/2014/main" id="{F2077363-326E-4C4C-91A1-20D414560A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2317" name="Text Box 7">
                <a:extLst>
                  <a:ext uri="{FF2B5EF4-FFF2-40B4-BE49-F238E27FC236}">
                    <a16:creationId xmlns:a16="http://schemas.microsoft.com/office/drawing/2014/main" id="{0A4B95CD-CEBF-45CC-B16C-1EA77115E1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9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sp>
          <p:nvSpPr>
            <p:cNvPr id="12309" name="Text Box 12">
              <a:extLst>
                <a:ext uri="{FF2B5EF4-FFF2-40B4-BE49-F238E27FC236}">
                  <a16:creationId xmlns:a16="http://schemas.microsoft.com/office/drawing/2014/main" id="{9F8FAA73-C1D4-4721-A61B-B9464F8C5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8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2310" name="Text Box 12">
              <a:extLst>
                <a:ext uri="{FF2B5EF4-FFF2-40B4-BE49-F238E27FC236}">
                  <a16:creationId xmlns:a16="http://schemas.microsoft.com/office/drawing/2014/main" id="{35BA17F1-23B9-4A2F-83D4-0BED92C82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8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2311" name="Text Box 12">
              <a:extLst>
                <a:ext uri="{FF2B5EF4-FFF2-40B4-BE49-F238E27FC236}">
                  <a16:creationId xmlns:a16="http://schemas.microsoft.com/office/drawing/2014/main" id="{68BA1AF1-2B3D-40CC-BB66-546DAFE32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D6605EB-7E86-45DA-81BC-44D0900FFA89}"/>
              </a:ext>
            </a:extLst>
          </p:cNvPr>
          <p:cNvCxnSpPr/>
          <p:nvPr/>
        </p:nvCxnSpPr>
        <p:spPr>
          <a:xfrm>
            <a:off x="3465513" y="3808413"/>
            <a:ext cx="1219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C131E4A2-EC99-4243-BCAC-3BBA926523D9}"/>
              </a:ext>
            </a:extLst>
          </p:cNvPr>
          <p:cNvCxnSpPr/>
          <p:nvPr/>
        </p:nvCxnSpPr>
        <p:spPr>
          <a:xfrm>
            <a:off x="5065713" y="3808413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55E364BC-071E-442E-918C-6FF6ADBF21C1}"/>
              </a:ext>
            </a:extLst>
          </p:cNvPr>
          <p:cNvCxnSpPr/>
          <p:nvPr/>
        </p:nvCxnSpPr>
        <p:spPr>
          <a:xfrm>
            <a:off x="6056313" y="3808413"/>
            <a:ext cx="45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5" name="Rectangle 36">
            <a:extLst>
              <a:ext uri="{FF2B5EF4-FFF2-40B4-BE49-F238E27FC236}">
                <a16:creationId xmlns:a16="http://schemas.microsoft.com/office/drawing/2014/main" id="{9B9DB724-76AE-4BFE-9C4C-496B27107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2306" name="TextBox 114">
            <a:extLst>
              <a:ext uri="{FF2B5EF4-FFF2-40B4-BE49-F238E27FC236}">
                <a16:creationId xmlns:a16="http://schemas.microsoft.com/office/drawing/2014/main" id="{59590BDF-33C1-4270-A62D-B9A9529BB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68288"/>
            <a:ext cx="47529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56E866C-BF92-43CC-B5F8-B3DA8B872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4438650"/>
            <a:ext cx="8280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Muốn cộng ( trừ) các phân số khác mẫu số ta làm như thế nào?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cộng ( trừ) các phân số khác mẫu số, ta quy đồng mẫu số các phân số rồi cộng ( trừ) các phân số với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5F0E7C9-DEE7-458C-A3D3-7037086D4EF1}"/>
              </a:ext>
            </a:extLst>
          </p:cNvPr>
          <p:cNvSpPr/>
          <p:nvPr/>
        </p:nvSpPr>
        <p:spPr>
          <a:xfrm>
            <a:off x="4267200" y="3597275"/>
            <a:ext cx="488950" cy="4413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7874" name="Rectangle 2" descr="Green marble">
            <a:extLst>
              <a:ext uri="{FF2B5EF4-FFF2-40B4-BE49-F238E27FC236}">
                <a16:creationId xmlns:a16="http://schemas.microsoft.com/office/drawing/2014/main" id="{AB3984CF-620F-49E8-826A-125832940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830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3: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Khoanh vào chữ đặt trước kết quả đúng: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58E59688-8455-4472-AB75-FF67F99BB80C}"/>
              </a:ext>
            </a:extLst>
          </p:cNvPr>
          <p:cNvGrpSpPr>
            <a:grpSpLocks/>
          </p:cNvGrpSpPr>
          <p:nvPr/>
        </p:nvGrpSpPr>
        <p:grpSpPr bwMode="auto">
          <a:xfrm>
            <a:off x="1574800" y="1981200"/>
            <a:ext cx="2311400" cy="762000"/>
            <a:chOff x="1152" y="1036"/>
            <a:chExt cx="1130" cy="480"/>
          </a:xfrm>
        </p:grpSpPr>
        <p:grpSp>
          <p:nvGrpSpPr>
            <p:cNvPr id="13371" name="Group 4">
              <a:extLst>
                <a:ext uri="{FF2B5EF4-FFF2-40B4-BE49-F238E27FC236}">
                  <a16:creationId xmlns:a16="http://schemas.microsoft.com/office/drawing/2014/main" id="{0D0DD49D-C2FC-49DA-9083-CD951CE7A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036"/>
              <a:ext cx="236" cy="480"/>
              <a:chOff x="1146" y="1136"/>
              <a:chExt cx="236" cy="480"/>
            </a:xfrm>
          </p:grpSpPr>
          <p:sp>
            <p:nvSpPr>
              <p:cNvPr id="13379" name="Text Box 5">
                <a:extLst>
                  <a:ext uri="{FF2B5EF4-FFF2-40B4-BE49-F238E27FC236}">
                    <a16:creationId xmlns:a16="http://schemas.microsoft.com/office/drawing/2014/main" id="{8448539E-38F4-4545-B26A-C00920CCB2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3" name="Line 6">
                <a:extLst>
                  <a:ext uri="{FF2B5EF4-FFF2-40B4-BE49-F238E27FC236}">
                    <a16:creationId xmlns:a16="http://schemas.microsoft.com/office/drawing/2014/main" id="{110D9374-89D5-4E74-90BE-39415BF45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411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13381" name="Text Box 7">
                <a:extLst>
                  <a:ext uri="{FF2B5EF4-FFF2-40B4-BE49-F238E27FC236}">
                    <a16:creationId xmlns:a16="http://schemas.microsoft.com/office/drawing/2014/main" id="{A6E78F44-1C6C-47FB-86A1-1C5CB6C7D9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38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13372" name="Group 8">
              <a:extLst>
                <a:ext uri="{FF2B5EF4-FFF2-40B4-BE49-F238E27FC236}">
                  <a16:creationId xmlns:a16="http://schemas.microsoft.com/office/drawing/2014/main" id="{DDE7A807-9C70-4C81-AE5B-7CF51F3EFF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1" y="1036"/>
              <a:ext cx="236" cy="480"/>
              <a:chOff x="1677" y="1182"/>
              <a:chExt cx="236" cy="480"/>
            </a:xfrm>
          </p:grpSpPr>
          <p:sp>
            <p:nvSpPr>
              <p:cNvPr id="13376" name="Text Box 9">
                <a:extLst>
                  <a:ext uri="{FF2B5EF4-FFF2-40B4-BE49-F238E27FC236}">
                    <a16:creationId xmlns:a16="http://schemas.microsoft.com/office/drawing/2014/main" id="{057FD618-9B24-4D40-95B8-6129778BED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2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377" name="Line 10">
                <a:extLst>
                  <a:ext uri="{FF2B5EF4-FFF2-40B4-BE49-F238E27FC236}">
                    <a16:creationId xmlns:a16="http://schemas.microsoft.com/office/drawing/2014/main" id="{010CF4E2-634F-4A98-A73E-B90B549A8C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57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78" name="Text Box 11">
                <a:extLst>
                  <a:ext uri="{FF2B5EF4-FFF2-40B4-BE49-F238E27FC236}">
                    <a16:creationId xmlns:a16="http://schemas.microsoft.com/office/drawing/2014/main" id="{198F2F69-8859-4260-860B-2615103E88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7" y="14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13373" name="Text Box 12">
              <a:extLst>
                <a:ext uri="{FF2B5EF4-FFF2-40B4-BE49-F238E27FC236}">
                  <a16:creationId xmlns:a16="http://schemas.microsoft.com/office/drawing/2014/main" id="{34937A35-3C8C-4C5F-AF4B-F2DAB90C83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3374" name="Text Box 12">
              <a:extLst>
                <a:ext uri="{FF2B5EF4-FFF2-40B4-BE49-F238E27FC236}">
                  <a16:creationId xmlns:a16="http://schemas.microsoft.com/office/drawing/2014/main" id="{4AFFF45F-92F2-4E57-BCC8-DCE95886A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3375" name="Text Box 12">
              <a:extLst>
                <a:ext uri="{FF2B5EF4-FFF2-40B4-BE49-F238E27FC236}">
                  <a16:creationId xmlns:a16="http://schemas.microsoft.com/office/drawing/2014/main" id="{E6FE2B91-72A3-47B9-B6EE-B4DE9D1A8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2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?</a:t>
              </a:r>
            </a:p>
          </p:txBody>
        </p:sp>
      </p:grpSp>
      <p:grpSp>
        <p:nvGrpSpPr>
          <p:cNvPr id="5" name="Group 3">
            <a:extLst>
              <a:ext uri="{FF2B5EF4-FFF2-40B4-BE49-F238E27FC236}">
                <a16:creationId xmlns:a16="http://schemas.microsoft.com/office/drawing/2014/main" id="{74EF1F0D-A7D9-44F0-9022-5851EE19A1B8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905000"/>
            <a:ext cx="914400" cy="730250"/>
            <a:chOff x="1184" y="1036"/>
            <a:chExt cx="659" cy="460"/>
          </a:xfrm>
        </p:grpSpPr>
        <p:grpSp>
          <p:nvGrpSpPr>
            <p:cNvPr id="13366" name="Group 8">
              <a:extLst>
                <a:ext uri="{FF2B5EF4-FFF2-40B4-BE49-F238E27FC236}">
                  <a16:creationId xmlns:a16="http://schemas.microsoft.com/office/drawing/2014/main" id="{93C79824-4959-4DC0-9580-A5BC96D98E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3368" name="Text Box 9">
                <a:extLst>
                  <a:ext uri="{FF2B5EF4-FFF2-40B4-BE49-F238E27FC236}">
                    <a16:creationId xmlns:a16="http://schemas.microsoft.com/office/drawing/2014/main" id="{22540081-E522-4D70-814E-3BBAF04B95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3369" name="Line 10">
                <a:extLst>
                  <a:ext uri="{FF2B5EF4-FFF2-40B4-BE49-F238E27FC236}">
                    <a16:creationId xmlns:a16="http://schemas.microsoft.com/office/drawing/2014/main" id="{2F158698-A867-4FEC-A029-2D0838505F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70" name="Text Box 11">
                <a:extLst>
                  <a:ext uri="{FF2B5EF4-FFF2-40B4-BE49-F238E27FC236}">
                    <a16:creationId xmlns:a16="http://schemas.microsoft.com/office/drawing/2014/main" id="{403050D7-01A9-4710-8517-41A7513497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</p:grpSp>
        <p:sp>
          <p:nvSpPr>
            <p:cNvPr id="13367" name="Text Box 13">
              <a:extLst>
                <a:ext uri="{FF2B5EF4-FFF2-40B4-BE49-F238E27FC236}">
                  <a16:creationId xmlns:a16="http://schemas.microsoft.com/office/drawing/2014/main" id="{13E3C59C-39C3-47E4-A50E-939DFE234E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4" y="1132"/>
              <a:ext cx="353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A.</a:t>
              </a:r>
            </a:p>
          </p:txBody>
        </p:sp>
      </p:grpSp>
      <p:grpSp>
        <p:nvGrpSpPr>
          <p:cNvPr id="7" name="Group 3">
            <a:extLst>
              <a:ext uri="{FF2B5EF4-FFF2-40B4-BE49-F238E27FC236}">
                <a16:creationId xmlns:a16="http://schemas.microsoft.com/office/drawing/2014/main" id="{F323BE87-AB31-420E-B61F-56541835FE4F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667000"/>
            <a:ext cx="914400" cy="762000"/>
            <a:chOff x="1184" y="1036"/>
            <a:chExt cx="659" cy="480"/>
          </a:xfrm>
        </p:grpSpPr>
        <p:grpSp>
          <p:nvGrpSpPr>
            <p:cNvPr id="13361" name="Group 8">
              <a:extLst>
                <a:ext uri="{FF2B5EF4-FFF2-40B4-BE49-F238E27FC236}">
                  <a16:creationId xmlns:a16="http://schemas.microsoft.com/office/drawing/2014/main" id="{0BE26AD3-4C4B-4DD4-8191-A4884B9398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36"/>
              <a:ext cx="231" cy="480"/>
              <a:chOff x="1678" y="1182"/>
              <a:chExt cx="231" cy="480"/>
            </a:xfrm>
          </p:grpSpPr>
          <p:sp>
            <p:nvSpPr>
              <p:cNvPr id="13363" name="Text Box 9">
                <a:extLst>
                  <a:ext uri="{FF2B5EF4-FFF2-40B4-BE49-F238E27FC236}">
                    <a16:creationId xmlns:a16="http://schemas.microsoft.com/office/drawing/2014/main" id="{AA85E288-0E70-4F84-9B94-7008848246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3364" name="Line 10">
                <a:extLst>
                  <a:ext uri="{FF2B5EF4-FFF2-40B4-BE49-F238E27FC236}">
                    <a16:creationId xmlns:a16="http://schemas.microsoft.com/office/drawing/2014/main" id="{AE8D28F6-EDB6-4E67-9E05-53D3586F5B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65" name="Text Box 11">
                <a:extLst>
                  <a:ext uri="{FF2B5EF4-FFF2-40B4-BE49-F238E27FC236}">
                    <a16:creationId xmlns:a16="http://schemas.microsoft.com/office/drawing/2014/main" id="{AA882CB8-B373-4D0A-AE43-E80CB377B6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13362" name="Text Box 13">
              <a:extLst>
                <a:ext uri="{FF2B5EF4-FFF2-40B4-BE49-F238E27FC236}">
                  <a16:creationId xmlns:a16="http://schemas.microsoft.com/office/drawing/2014/main" id="{A5A6DD29-2BA3-4F29-B979-D23D9EB336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4" y="1132"/>
              <a:ext cx="285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B.</a:t>
              </a:r>
            </a:p>
          </p:txBody>
        </p:sp>
      </p:grpSp>
      <p:grpSp>
        <p:nvGrpSpPr>
          <p:cNvPr id="9" name="Group 3">
            <a:extLst>
              <a:ext uri="{FF2B5EF4-FFF2-40B4-BE49-F238E27FC236}">
                <a16:creationId xmlns:a16="http://schemas.microsoft.com/office/drawing/2014/main" id="{E17FDF18-6660-4F25-95CA-12F9E5EB3E9F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460750"/>
            <a:ext cx="914400" cy="730250"/>
            <a:chOff x="1184" y="1036"/>
            <a:chExt cx="659" cy="460"/>
          </a:xfrm>
        </p:grpSpPr>
        <p:grpSp>
          <p:nvGrpSpPr>
            <p:cNvPr id="13356" name="Group 8">
              <a:extLst>
                <a:ext uri="{FF2B5EF4-FFF2-40B4-BE49-F238E27FC236}">
                  <a16:creationId xmlns:a16="http://schemas.microsoft.com/office/drawing/2014/main" id="{DD870689-9735-4DF0-9DB8-0F6F84DF0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3358" name="Text Box 9">
                <a:extLst>
                  <a:ext uri="{FF2B5EF4-FFF2-40B4-BE49-F238E27FC236}">
                    <a16:creationId xmlns:a16="http://schemas.microsoft.com/office/drawing/2014/main" id="{F0E2A2F5-9CFD-4178-B48E-6E79DED532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3359" name="Line 10">
                <a:extLst>
                  <a:ext uri="{FF2B5EF4-FFF2-40B4-BE49-F238E27FC236}">
                    <a16:creationId xmlns:a16="http://schemas.microsoft.com/office/drawing/2014/main" id="{C9279EB6-F76F-4692-AED9-C2C3F3E9F6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60" name="Text Box 11">
                <a:extLst>
                  <a:ext uri="{FF2B5EF4-FFF2-40B4-BE49-F238E27FC236}">
                    <a16:creationId xmlns:a16="http://schemas.microsoft.com/office/drawing/2014/main" id="{A8F963EE-1A69-4A65-A26F-C7E131FC72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</p:txBody>
          </p:sp>
        </p:grpSp>
        <p:sp>
          <p:nvSpPr>
            <p:cNvPr id="13357" name="Text Box 13">
              <a:extLst>
                <a:ext uri="{FF2B5EF4-FFF2-40B4-BE49-F238E27FC236}">
                  <a16:creationId xmlns:a16="http://schemas.microsoft.com/office/drawing/2014/main" id="{20404091-12EB-4051-9130-D2B70454A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4" y="1112"/>
              <a:ext cx="298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C.</a:t>
              </a:r>
            </a:p>
          </p:txBody>
        </p:sp>
      </p:grpSp>
      <p:grpSp>
        <p:nvGrpSpPr>
          <p:cNvPr id="11" name="Group 3">
            <a:extLst>
              <a:ext uri="{FF2B5EF4-FFF2-40B4-BE49-F238E27FC236}">
                <a16:creationId xmlns:a16="http://schemas.microsoft.com/office/drawing/2014/main" id="{18C1EF0A-4DAE-4580-AC0A-31B8D609FB54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206875"/>
            <a:ext cx="1119188" cy="746125"/>
            <a:chOff x="1289" y="1036"/>
            <a:chExt cx="676" cy="470"/>
          </a:xfrm>
        </p:grpSpPr>
        <p:grpSp>
          <p:nvGrpSpPr>
            <p:cNvPr id="13351" name="Group 8">
              <a:extLst>
                <a:ext uri="{FF2B5EF4-FFF2-40B4-BE49-F238E27FC236}">
                  <a16:creationId xmlns:a16="http://schemas.microsoft.com/office/drawing/2014/main" id="{857A1AD3-6620-4006-928D-9AA7D7C105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9" y="1036"/>
              <a:ext cx="396" cy="470"/>
              <a:chOff x="1635" y="1182"/>
              <a:chExt cx="396" cy="470"/>
            </a:xfrm>
          </p:grpSpPr>
          <p:sp>
            <p:nvSpPr>
              <p:cNvPr id="13353" name="Text Box 9">
                <a:extLst>
                  <a:ext uri="{FF2B5EF4-FFF2-40B4-BE49-F238E27FC236}">
                    <a16:creationId xmlns:a16="http://schemas.microsoft.com/office/drawing/2014/main" id="{2C549111-2FAE-4355-9F1E-5197C6F2CB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5" y="1182"/>
                <a:ext cx="25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3354" name="Line 10">
                <a:extLst>
                  <a:ext uri="{FF2B5EF4-FFF2-40B4-BE49-F238E27FC236}">
                    <a16:creationId xmlns:a16="http://schemas.microsoft.com/office/drawing/2014/main" id="{62D6DC52-CBB8-49EA-B621-F84E824E80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5" y="1439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55" name="Text Box 11">
                <a:extLst>
                  <a:ext uri="{FF2B5EF4-FFF2-40B4-BE49-F238E27FC236}">
                    <a16:creationId xmlns:a16="http://schemas.microsoft.com/office/drawing/2014/main" id="{D3A569E7-3AE4-450E-8ED5-2C60A1D0D0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5" y="1422"/>
                <a:ext cx="3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190BC8"/>
                    </a:solidFill>
                    <a:latin typeface="Times New Roman" panose="02020603050405020304" pitchFamily="18" charset="0"/>
                  </a:rPr>
                  <a:t>12</a:t>
                </a:r>
              </a:p>
            </p:txBody>
          </p:sp>
        </p:grpSp>
        <p:sp>
          <p:nvSpPr>
            <p:cNvPr id="13352" name="Text Box 13">
              <a:extLst>
                <a:ext uri="{FF2B5EF4-FFF2-40B4-BE49-F238E27FC236}">
                  <a16:creationId xmlns:a16="http://schemas.microsoft.com/office/drawing/2014/main" id="{BB8744E3-A87D-4DB4-9172-18CE8D5EF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" y="1132"/>
              <a:ext cx="26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190BC8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D.</a:t>
              </a:r>
            </a:p>
          </p:txBody>
        </p:sp>
      </p:grpSp>
      <p:sp>
        <p:nvSpPr>
          <p:cNvPr id="13321" name="Rectangle 36">
            <a:extLst>
              <a:ext uri="{FF2B5EF4-FFF2-40B4-BE49-F238E27FC236}">
                <a16:creationId xmlns:a16="http://schemas.microsoft.com/office/drawing/2014/main" id="{B64C8BE1-D53B-4372-A857-F0886B0D5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3322" name="TextBox 45">
            <a:extLst>
              <a:ext uri="{FF2B5EF4-FFF2-40B4-BE49-F238E27FC236}">
                <a16:creationId xmlns:a16="http://schemas.microsoft.com/office/drawing/2014/main" id="{7DAB312A-5A93-4F28-A766-4CDD061D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68288"/>
            <a:ext cx="47529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13: Luyện tập</a:t>
            </a:r>
            <a:r>
              <a:rPr lang="vi-V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41F8D2-5DC3-48EA-BA33-6BBF19DBC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976813"/>
            <a:ext cx="6261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Tại sao con lại chọn đáp án C?</a:t>
            </a:r>
          </a:p>
        </p:txBody>
      </p:sp>
      <p:grpSp>
        <p:nvGrpSpPr>
          <p:cNvPr id="49" name="Group 3">
            <a:extLst>
              <a:ext uri="{FF2B5EF4-FFF2-40B4-BE49-F238E27FC236}">
                <a16:creationId xmlns:a16="http://schemas.microsoft.com/office/drawing/2014/main" id="{DA82F04F-D7FB-4F43-91CE-5180374A7316}"/>
              </a:ext>
            </a:extLst>
          </p:cNvPr>
          <p:cNvGrpSpPr>
            <a:grpSpLocks/>
          </p:cNvGrpSpPr>
          <p:nvPr/>
        </p:nvGrpSpPr>
        <p:grpSpPr bwMode="auto">
          <a:xfrm>
            <a:off x="3332163" y="5334000"/>
            <a:ext cx="1933575" cy="838200"/>
            <a:chOff x="1151" y="990"/>
            <a:chExt cx="945" cy="528"/>
          </a:xfrm>
        </p:grpSpPr>
        <p:grpSp>
          <p:nvGrpSpPr>
            <p:cNvPr id="13341" name="Group 4">
              <a:extLst>
                <a:ext uri="{FF2B5EF4-FFF2-40B4-BE49-F238E27FC236}">
                  <a16:creationId xmlns:a16="http://schemas.microsoft.com/office/drawing/2014/main" id="{5B805FCA-CB97-4EAC-8E57-0366DBFE4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48"/>
              <a:ext cx="232" cy="470"/>
              <a:chOff x="1145" y="1148"/>
              <a:chExt cx="232" cy="470"/>
            </a:xfrm>
          </p:grpSpPr>
          <p:sp>
            <p:nvSpPr>
              <p:cNvPr id="13348" name="Text Box 5">
                <a:extLst>
                  <a:ext uri="{FF2B5EF4-FFF2-40B4-BE49-F238E27FC236}">
                    <a16:creationId xmlns:a16="http://schemas.microsoft.com/office/drawing/2014/main" id="{20A8F1BC-DD8A-4AE7-918D-926E99B712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48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59" name="Line 6">
                <a:extLst>
                  <a:ext uri="{FF2B5EF4-FFF2-40B4-BE49-F238E27FC236}">
                    <a16:creationId xmlns:a16="http://schemas.microsoft.com/office/drawing/2014/main" id="{2F1ADFE8-7C36-4BA7-AA0C-750884D38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411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13350" name="Text Box 7">
                <a:extLst>
                  <a:ext uri="{FF2B5EF4-FFF2-40B4-BE49-F238E27FC236}">
                    <a16:creationId xmlns:a16="http://schemas.microsoft.com/office/drawing/2014/main" id="{A5C97CBD-E1BE-4A7B-AB33-3C66CC6C24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388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13342" name="Group 8">
              <a:extLst>
                <a:ext uri="{FF2B5EF4-FFF2-40B4-BE49-F238E27FC236}">
                  <a16:creationId xmlns:a16="http://schemas.microsoft.com/office/drawing/2014/main" id="{47D3669D-F825-4C05-B468-592F7F7881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8" y="990"/>
              <a:ext cx="235" cy="528"/>
              <a:chOff x="1674" y="1136"/>
              <a:chExt cx="235" cy="528"/>
            </a:xfrm>
          </p:grpSpPr>
          <p:sp>
            <p:nvSpPr>
              <p:cNvPr id="13345" name="Text Box 9">
                <a:extLst>
                  <a:ext uri="{FF2B5EF4-FFF2-40B4-BE49-F238E27FC236}">
                    <a16:creationId xmlns:a16="http://schemas.microsoft.com/office/drawing/2014/main" id="{2A1895C6-F35E-4DF7-9919-8D3D83A97F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6" y="1136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346" name="Line 10">
                <a:extLst>
                  <a:ext uri="{FF2B5EF4-FFF2-40B4-BE49-F238E27FC236}">
                    <a16:creationId xmlns:a16="http://schemas.microsoft.com/office/drawing/2014/main" id="{0438B2E5-5C17-4492-98DE-41DA6C6087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57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47" name="Text Box 11">
                <a:extLst>
                  <a:ext uri="{FF2B5EF4-FFF2-40B4-BE49-F238E27FC236}">
                    <a16:creationId xmlns:a16="http://schemas.microsoft.com/office/drawing/2014/main" id="{FC420A80-A2DF-402B-954A-353375A404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4" y="1434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13343" name="Text Box 12">
              <a:extLst>
                <a:ext uri="{FF2B5EF4-FFF2-40B4-BE49-F238E27FC236}">
                  <a16:creationId xmlns:a16="http://schemas.microsoft.com/office/drawing/2014/main" id="{DB84497D-7DD0-415F-8233-0D3C00BA7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3344" name="Text Box 12">
              <a:extLst>
                <a:ext uri="{FF2B5EF4-FFF2-40B4-BE49-F238E27FC236}">
                  <a16:creationId xmlns:a16="http://schemas.microsoft.com/office/drawing/2014/main" id="{2E0FAF04-90F6-4AE1-8425-C4205E4A0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45A3A6E-79E2-4EB0-B408-FACC13FAF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526088"/>
            <a:ext cx="8477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thực hiện phép tính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62" name="Group 3">
            <a:extLst>
              <a:ext uri="{FF2B5EF4-FFF2-40B4-BE49-F238E27FC236}">
                <a16:creationId xmlns:a16="http://schemas.microsoft.com/office/drawing/2014/main" id="{DFE815E6-0277-4B80-911B-39920D41C6AC}"/>
              </a:ext>
            </a:extLst>
          </p:cNvPr>
          <p:cNvGrpSpPr>
            <a:grpSpLocks/>
          </p:cNvGrpSpPr>
          <p:nvPr/>
        </p:nvGrpSpPr>
        <p:grpSpPr bwMode="auto">
          <a:xfrm>
            <a:off x="5230813" y="5334000"/>
            <a:ext cx="1931987" cy="838200"/>
            <a:chOff x="1151" y="1026"/>
            <a:chExt cx="945" cy="528"/>
          </a:xfrm>
        </p:grpSpPr>
        <p:grpSp>
          <p:nvGrpSpPr>
            <p:cNvPr id="13331" name="Group 4">
              <a:extLst>
                <a:ext uri="{FF2B5EF4-FFF2-40B4-BE49-F238E27FC236}">
                  <a16:creationId xmlns:a16="http://schemas.microsoft.com/office/drawing/2014/main" id="{A2F53120-AB6E-46BE-8DC3-122B723B2E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1" y="1026"/>
              <a:ext cx="232" cy="528"/>
              <a:chOff x="1145" y="1126"/>
              <a:chExt cx="232" cy="528"/>
            </a:xfrm>
          </p:grpSpPr>
          <p:sp>
            <p:nvSpPr>
              <p:cNvPr id="13338" name="Text Box 5">
                <a:extLst>
                  <a:ext uri="{FF2B5EF4-FFF2-40B4-BE49-F238E27FC236}">
                    <a16:creationId xmlns:a16="http://schemas.microsoft.com/office/drawing/2014/main" id="{7C3F7475-8C45-4766-B6A0-DDF4D9F9FA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6" y="112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71" name="Line 6">
                <a:extLst>
                  <a:ext uri="{FF2B5EF4-FFF2-40B4-BE49-F238E27FC236}">
                    <a16:creationId xmlns:a16="http://schemas.microsoft.com/office/drawing/2014/main" id="{2DBA0613-76F9-4008-8D62-CC4C9B964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6" y="1411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13340" name="Text Box 7">
                <a:extLst>
                  <a:ext uri="{FF2B5EF4-FFF2-40B4-BE49-F238E27FC236}">
                    <a16:creationId xmlns:a16="http://schemas.microsoft.com/office/drawing/2014/main" id="{2B03B57A-31CD-4C7D-B8EB-F310D9006D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5" y="1424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</p:grpSp>
        <p:grpSp>
          <p:nvGrpSpPr>
            <p:cNvPr id="13332" name="Group 8">
              <a:extLst>
                <a:ext uri="{FF2B5EF4-FFF2-40B4-BE49-F238E27FC236}">
                  <a16:creationId xmlns:a16="http://schemas.microsoft.com/office/drawing/2014/main" id="{1A05518F-657B-4843-9FB8-ADCE011B8E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2" y="1026"/>
              <a:ext cx="231" cy="518"/>
              <a:chOff x="1678" y="1172"/>
              <a:chExt cx="231" cy="518"/>
            </a:xfrm>
          </p:grpSpPr>
          <p:sp>
            <p:nvSpPr>
              <p:cNvPr id="13335" name="Text Box 9">
                <a:extLst>
                  <a:ext uri="{FF2B5EF4-FFF2-40B4-BE49-F238E27FC236}">
                    <a16:creationId xmlns:a16="http://schemas.microsoft.com/office/drawing/2014/main" id="{A3701CCD-60D4-4E15-9C98-B1358D180C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8" y="117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336" name="Line 10">
                <a:extLst>
                  <a:ext uri="{FF2B5EF4-FFF2-40B4-BE49-F238E27FC236}">
                    <a16:creationId xmlns:a16="http://schemas.microsoft.com/office/drawing/2014/main" id="{47411A3D-37A1-44AE-A81D-6721BC1F2E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79" y="1457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37" name="Text Box 11">
                <a:extLst>
                  <a:ext uri="{FF2B5EF4-FFF2-40B4-BE49-F238E27FC236}">
                    <a16:creationId xmlns:a16="http://schemas.microsoft.com/office/drawing/2014/main" id="{6284E9B9-7657-45BC-B28B-B02739947B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" y="1460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</p:grpSp>
        <p:sp>
          <p:nvSpPr>
            <p:cNvPr id="13333" name="Text Box 12">
              <a:extLst>
                <a:ext uri="{FF2B5EF4-FFF2-40B4-BE49-F238E27FC236}">
                  <a16:creationId xmlns:a16="http://schemas.microsoft.com/office/drawing/2014/main" id="{6404F698-8411-4987-A38F-345E36F1C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13334" name="Text Box 12">
              <a:extLst>
                <a:ext uri="{FF2B5EF4-FFF2-40B4-BE49-F238E27FC236}">
                  <a16:creationId xmlns:a16="http://schemas.microsoft.com/office/drawing/2014/main" id="{2D816DD2-7DE9-4043-B08F-1CD495FF6A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74" name="Group 4">
            <a:extLst>
              <a:ext uri="{FF2B5EF4-FFF2-40B4-BE49-F238E27FC236}">
                <a16:creationId xmlns:a16="http://schemas.microsoft.com/office/drawing/2014/main" id="{84DFC3C1-A50A-47D0-982A-0105FB288E2E}"/>
              </a:ext>
            </a:extLst>
          </p:cNvPr>
          <p:cNvGrpSpPr>
            <a:grpSpLocks/>
          </p:cNvGrpSpPr>
          <p:nvPr/>
        </p:nvGrpSpPr>
        <p:grpSpPr bwMode="auto">
          <a:xfrm>
            <a:off x="7153275" y="5334000"/>
            <a:ext cx="474663" cy="838200"/>
            <a:chOff x="1145" y="1116"/>
            <a:chExt cx="232" cy="528"/>
          </a:xfrm>
        </p:grpSpPr>
        <p:sp>
          <p:nvSpPr>
            <p:cNvPr id="13328" name="Text Box 5">
              <a:extLst>
                <a:ext uri="{FF2B5EF4-FFF2-40B4-BE49-F238E27FC236}">
                  <a16:creationId xmlns:a16="http://schemas.microsoft.com/office/drawing/2014/main" id="{E67F8A2D-07F6-42A5-8045-CC055203CF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6" y="1116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" name="Line 6">
              <a:extLst>
                <a:ext uri="{FF2B5EF4-FFF2-40B4-BE49-F238E27FC236}">
                  <a16:creationId xmlns:a16="http://schemas.microsoft.com/office/drawing/2014/main" id="{9B5C9591-B047-43C0-97F1-9B611E23AC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1411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0000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3330" name="Text Box 7">
              <a:extLst>
                <a:ext uri="{FF2B5EF4-FFF2-40B4-BE49-F238E27FC236}">
                  <a16:creationId xmlns:a16="http://schemas.microsoft.com/office/drawing/2014/main" id="{7FC1B0A0-8928-4F4C-A1DF-A973CB5639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1414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7874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5ea2b595920b9e623a292d24afec3ee785c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5234</TotalTime>
  <Words>794</Words>
  <Application>Microsoft Office PowerPoint</Application>
  <PresentationFormat>On-screen Show (4:3)</PresentationFormat>
  <Paragraphs>291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Times New Roman</vt:lpstr>
      <vt:lpstr>Cambria</vt:lpstr>
      <vt:lpstr>Century Gothic</vt:lpstr>
      <vt:lpstr>Wingdings 3</vt:lpstr>
      <vt:lpstr>Symbol</vt:lpstr>
      <vt:lpstr>Wingdings</vt:lpstr>
      <vt:lpstr>Office Theme</vt:lpstr>
      <vt:lpstr>Microsoft Equation 3.0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AN_CHAU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LUYEN</dc:creator>
  <cp:lastModifiedBy>Administrator</cp:lastModifiedBy>
  <cp:revision>556</cp:revision>
  <dcterms:created xsi:type="dcterms:W3CDTF">2009-10-26T05:52:20Z</dcterms:created>
  <dcterms:modified xsi:type="dcterms:W3CDTF">2021-09-29T07:45:14Z</dcterms:modified>
</cp:coreProperties>
</file>